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24" r:id="rId2"/>
    <p:sldId id="305" r:id="rId3"/>
    <p:sldId id="323" r:id="rId4"/>
    <p:sldId id="298" r:id="rId5"/>
    <p:sldId id="320" r:id="rId6"/>
    <p:sldId id="291" r:id="rId7"/>
    <p:sldId id="311" r:id="rId8"/>
    <p:sldId id="281" r:id="rId9"/>
    <p:sldId id="309" r:id="rId10"/>
    <p:sldId id="287" r:id="rId11"/>
    <p:sldId id="278" r:id="rId12"/>
    <p:sldId id="282" r:id="rId13"/>
    <p:sldId id="317" r:id="rId14"/>
    <p:sldId id="280" r:id="rId15"/>
    <p:sldId id="276" r:id="rId16"/>
    <p:sldId id="277" r:id="rId1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>
      <p:cViewPr varScale="1">
        <p:scale>
          <a:sx n="110" d="100"/>
          <a:sy n="110" d="100"/>
        </p:scale>
        <p:origin x="80" y="440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10/18/2020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10/18/2020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7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10/18/2020</a:t>
            </a:fld>
            <a:endParaRPr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pic>
        <p:nvPicPr>
          <p:cNvPr id="9" name="Picture 4" descr="An empty placeholder to add an image. Click on the placeholder and select the image that you wish to a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D524-E795-43FC-B499-848DA4A51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212" y="228600"/>
            <a:ext cx="10668000" cy="2209800"/>
          </a:xfrm>
        </p:spPr>
        <p:txBody>
          <a:bodyPr/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CLASS 8    SCIENCE   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FORCE AND PRESSURE  </a:t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MODULE 2 ON TYPES OF FORCES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6E9A2-EBE4-4901-8237-6FF444FCD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3" y="4495800"/>
            <a:ext cx="2666999" cy="1143000"/>
          </a:xfrm>
        </p:spPr>
        <p:txBody>
          <a:bodyPr/>
          <a:lstStyle/>
          <a:p>
            <a:r>
              <a:rPr lang="en-US" dirty="0" err="1"/>
              <a:t>Mrs.Geeta</a:t>
            </a:r>
            <a:r>
              <a:rPr lang="en-US" dirty="0"/>
              <a:t> Gupta</a:t>
            </a:r>
          </a:p>
          <a:p>
            <a:r>
              <a:rPr lang="en-US" dirty="0"/>
              <a:t>A.E.C.S. 1</a:t>
            </a:r>
          </a:p>
          <a:p>
            <a:r>
              <a:rPr lang="en-US" dirty="0"/>
              <a:t>Mumbai</a:t>
            </a:r>
          </a:p>
        </p:txBody>
      </p:sp>
      <p:pic>
        <p:nvPicPr>
          <p:cNvPr id="4098" name="Picture 2" descr="GIFs Magnets GIF">
            <a:extLst>
              <a:ext uri="{FF2B5EF4-FFF2-40B4-BE49-F238E27FC236}">
                <a16:creationId xmlns:a16="http://schemas.microsoft.com/office/drawing/2014/main" id="{F16FEB14-9508-43BC-9137-CA8F5AC751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12" y="2742079"/>
            <a:ext cx="2747961" cy="37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8B0C81C-6EEA-48D0-B461-00CB133E3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80" y="2742079"/>
            <a:ext cx="2542032" cy="37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247212-A0F4-48AC-9F69-94820694A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753">
        <p:fade/>
      </p:transition>
    </mc:Choice>
    <mc:Fallback>
      <p:transition spd="med" advTm="15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40A6A-ED43-496A-A4C8-80CF1111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12" y="76200"/>
            <a:ext cx="4724400" cy="1524000"/>
          </a:xfrm>
        </p:spPr>
        <p:txBody>
          <a:bodyPr>
            <a:noAutofit/>
          </a:bodyPr>
          <a:lstStyle/>
          <a:p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  <a:t>Electrostatic force</a:t>
            </a:r>
            <a:br>
              <a:rPr lang="en-US" sz="3600" b="0" i="0" dirty="0">
                <a:solidFill>
                  <a:srgbClr val="CC00CC"/>
                </a:solidFill>
                <a:effectLst/>
                <a:latin typeface="Roboto"/>
              </a:rPr>
            </a:br>
            <a:endParaRPr lang="en-US" sz="3600" dirty="0">
              <a:solidFill>
                <a:srgbClr val="CC00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BB7E0-D27A-4D00-84A7-727C3CECD50E}"/>
              </a:ext>
            </a:extLst>
          </p:cNvPr>
          <p:cNvSpPr txBox="1"/>
          <p:nvPr/>
        </p:nvSpPr>
        <p:spPr>
          <a:xfrm>
            <a:off x="1217612" y="1209828"/>
            <a:ext cx="9982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Roboto"/>
              </a:rPr>
              <a:t>The force of attraction or repulsion experienced by a charged body from another charged body in the same vicinity is known as Electrostatic Force.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7170" name="Picture 2" descr="Force and Pressure 07">
            <a:extLst>
              <a:ext uri="{FF2B5EF4-FFF2-40B4-BE49-F238E27FC236}">
                <a16:creationId xmlns:a16="http://schemas.microsoft.com/office/drawing/2014/main" id="{206D6224-0BCD-4229-B228-4919AF099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t="8533" r="16977"/>
          <a:stretch/>
        </p:blipFill>
        <p:spPr bwMode="auto">
          <a:xfrm>
            <a:off x="631824" y="2733828"/>
            <a:ext cx="3991367" cy="346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lectrostatic force">
            <a:extLst>
              <a:ext uri="{FF2B5EF4-FFF2-40B4-BE49-F238E27FC236}">
                <a16:creationId xmlns:a16="http://schemas.microsoft.com/office/drawing/2014/main" id="{CFEFB280-66B8-4CDF-BC7D-D71573FD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191" y="2733828"/>
            <a:ext cx="6958892" cy="36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53FB2C-0E90-44AA-AB30-8E82F2833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2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187">
        <p:fade/>
      </p:transition>
    </mc:Choice>
    <mc:Fallback>
      <p:transition spd="med" advTm="40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697A356-30F8-4791-A8B5-030051E4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" y="1028700"/>
            <a:ext cx="3276599" cy="19240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24506C-ACA3-475F-A1EC-76AA6DA4A56A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4"/>
          <a:stretch/>
        </p:blipFill>
        <p:spPr>
          <a:xfrm>
            <a:off x="5180013" y="381000"/>
            <a:ext cx="6477000" cy="5638800"/>
          </a:xfrm>
          <a:prstGeom prst="rect">
            <a:avLst/>
          </a:prstGeom>
          <a:noFill/>
        </p:spPr>
      </p:pic>
      <p:pic>
        <p:nvPicPr>
          <p:cNvPr id="1026" name="Picture 2" descr="Animated GIF">
            <a:extLst>
              <a:ext uri="{FF2B5EF4-FFF2-40B4-BE49-F238E27FC236}">
                <a16:creationId xmlns:a16="http://schemas.microsoft.com/office/drawing/2014/main" id="{980316A9-5C58-4242-8826-CB01912A95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9" y="762000"/>
            <a:ext cx="3271646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nimation loop GIF by Dan Becker">
            <a:extLst>
              <a:ext uri="{FF2B5EF4-FFF2-40B4-BE49-F238E27FC236}">
                <a16:creationId xmlns:a16="http://schemas.microsoft.com/office/drawing/2014/main" id="{46F95A2B-C2EB-4C42-A17A-77902BB42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5" y="3817619"/>
            <a:ext cx="3423477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1DF796-D713-412C-878F-07CF9116B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8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376">
        <p:fade/>
      </p:transition>
    </mc:Choice>
    <mc:Fallback>
      <p:transition spd="med" advTm="55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2E96-56CA-4A53-94EA-D6168B2AD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12" y="304800"/>
            <a:ext cx="4876800" cy="780174"/>
          </a:xfrm>
        </p:spPr>
        <p:txBody>
          <a:bodyPr>
            <a:normAutofit fontScale="90000"/>
          </a:bodyPr>
          <a:lstStyle/>
          <a:p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br>
              <a:rPr lang="en-US" b="0" i="0" dirty="0">
                <a:solidFill>
                  <a:srgbClr val="CC00CC"/>
                </a:solidFill>
                <a:effectLst/>
                <a:latin typeface="Roboto"/>
              </a:rPr>
            </a:br>
            <a:r>
              <a:rPr lang="en-US" sz="4900" b="0" i="0" dirty="0">
                <a:solidFill>
                  <a:srgbClr val="CC00CC"/>
                </a:solidFill>
                <a:effectLst/>
                <a:latin typeface="Roboto"/>
              </a:rPr>
              <a:t>Gravitational force</a:t>
            </a:r>
            <a:endParaRPr lang="en-US" dirty="0">
              <a:solidFill>
                <a:srgbClr val="CC00CC"/>
              </a:solidFill>
            </a:endParaRPr>
          </a:p>
        </p:txBody>
      </p:sp>
      <p:pic>
        <p:nvPicPr>
          <p:cNvPr id="8194" name="Picture 2" descr="Figure 12 Gravitational Force">
            <a:extLst>
              <a:ext uri="{FF2B5EF4-FFF2-40B4-BE49-F238E27FC236}">
                <a16:creationId xmlns:a16="http://schemas.microsoft.com/office/drawing/2014/main" id="{BE0F22AD-E230-4840-8F6B-7CD1F72EEC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8" t="-3252" b="1"/>
          <a:stretch/>
        </p:blipFill>
        <p:spPr bwMode="auto">
          <a:xfrm>
            <a:off x="7239368" y="0"/>
            <a:ext cx="5014228" cy="392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03315A-6A92-4A2B-A278-8347F9C0BAC1}"/>
              </a:ext>
            </a:extLst>
          </p:cNvPr>
          <p:cNvSpPr txBox="1"/>
          <p:nvPr/>
        </p:nvSpPr>
        <p:spPr>
          <a:xfrm>
            <a:off x="568324" y="927080"/>
            <a:ext cx="65722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7030A0"/>
                </a:solidFill>
                <a:effectLst/>
                <a:latin typeface="Roboto"/>
              </a:rPr>
              <a:t>The attractive force that a body experience towards the </a:t>
            </a:r>
            <a:r>
              <a:rPr lang="en-US" sz="2400" b="1" i="0" dirty="0" err="1">
                <a:solidFill>
                  <a:srgbClr val="7030A0"/>
                </a:solidFill>
                <a:effectLst/>
                <a:latin typeface="Roboto"/>
              </a:rPr>
              <a:t>centre</a:t>
            </a:r>
            <a:r>
              <a:rPr lang="en-US" sz="2400" b="1" i="0" dirty="0">
                <a:solidFill>
                  <a:srgbClr val="7030A0"/>
                </a:solidFill>
                <a:effectLst/>
                <a:latin typeface="Roboto"/>
              </a:rPr>
              <a:t> of the earth is called the force of gravity due to earth.</a:t>
            </a:r>
          </a:p>
          <a:p>
            <a:endParaRPr lang="en-US" sz="2400" b="1" dirty="0">
              <a:solidFill>
                <a:srgbClr val="7030A0"/>
              </a:solidFill>
              <a:latin typeface="Roboto"/>
            </a:endParaRPr>
          </a:p>
          <a:p>
            <a:br>
              <a:rPr lang="en-US" sz="2400" b="1" i="0" dirty="0">
                <a:solidFill>
                  <a:srgbClr val="7030A0"/>
                </a:solidFill>
                <a:effectLst/>
                <a:latin typeface="Roboto"/>
              </a:rPr>
            </a:br>
            <a:r>
              <a:rPr lang="en-US" sz="2400" b="1" i="0" dirty="0">
                <a:solidFill>
                  <a:srgbClr val="7030A0"/>
                </a:solidFill>
                <a:effectLst/>
                <a:latin typeface="Roboto"/>
              </a:rPr>
              <a:t>Property of the universe, every object attracts or exerts a force on every other object.</a:t>
            </a:r>
            <a:br>
              <a:rPr lang="en-US" sz="2400" b="1" i="0" dirty="0">
                <a:solidFill>
                  <a:srgbClr val="7030A0"/>
                </a:solidFill>
                <a:effectLst/>
                <a:latin typeface="Roboto"/>
              </a:rPr>
            </a:b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04E14-25B2-4E39-848A-69BDF2CE2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8" b="45051"/>
          <a:stretch/>
        </p:blipFill>
        <p:spPr bwMode="auto">
          <a:xfrm>
            <a:off x="604836" y="4343400"/>
            <a:ext cx="10439400" cy="220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4CBC17-C26C-4D49-B776-F64D4F46C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787">
        <p:fade/>
      </p:transition>
    </mc:Choice>
    <mc:Fallback>
      <p:transition spd="med" advTm="41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95DF-0D0B-4216-92EB-4A1B62BF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533400"/>
            <a:ext cx="8000998" cy="11430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C00CC"/>
                </a:solidFill>
              </a:rPr>
              <a:t>2 forces acting together</a:t>
            </a:r>
          </a:p>
        </p:txBody>
      </p:sp>
      <p:pic>
        <p:nvPicPr>
          <p:cNvPr id="14338" name="Picture 2" descr="NCERT Q8 - Name the forces acting on a plastic bucket containing water">
            <a:extLst>
              <a:ext uri="{FF2B5EF4-FFF2-40B4-BE49-F238E27FC236}">
                <a16:creationId xmlns:a16="http://schemas.microsoft.com/office/drawing/2014/main" id="{24305E0F-AF2C-4F1F-8D4A-852510320D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/>
          <a:stretch/>
        </p:blipFill>
        <p:spPr bwMode="auto">
          <a:xfrm>
            <a:off x="1490346" y="1905000"/>
            <a:ext cx="6781800" cy="450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1013D1-E292-41FE-B562-51E12B255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1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619">
        <p:fade/>
      </p:transition>
    </mc:Choice>
    <mc:Fallback>
      <p:transition spd="med" advTm="31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Subtitle</a:t>
            </a:r>
          </a:p>
        </p:txBody>
      </p:sp>
      <p:pic>
        <p:nvPicPr>
          <p:cNvPr id="4" name="Picture 2" descr="Force and Pressure 14">
            <a:extLst>
              <a:ext uri="{FF2B5EF4-FFF2-40B4-BE49-F238E27FC236}">
                <a16:creationId xmlns:a16="http://schemas.microsoft.com/office/drawing/2014/main" id="{D7812BBD-0EE0-43EE-BD3B-CAE3CF8EB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b="2532"/>
          <a:stretch/>
        </p:blipFill>
        <p:spPr bwMode="auto">
          <a:xfrm>
            <a:off x="1446212" y="1008017"/>
            <a:ext cx="9982200" cy="554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8A6ADA-4BD9-4632-9A41-CFEFCCE4A718}"/>
              </a:ext>
            </a:extLst>
          </p:cNvPr>
          <p:cNvSpPr txBox="1"/>
          <p:nvPr/>
        </p:nvSpPr>
        <p:spPr>
          <a:xfrm>
            <a:off x="1522413" y="-4419"/>
            <a:ext cx="9905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Classify the following forces as contact or non contact forces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DDE001-8F91-419A-8970-0F770517D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1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16">
        <p:fade/>
      </p:transition>
    </mc:Choice>
    <mc:Fallback>
      <p:transition spd="med" advTm="12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81223-1F56-45F4-99F1-2A48414E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466725"/>
            <a:ext cx="6629400" cy="12096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2E8E79-6A07-4379-9BFD-8E14BE525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0012" y="3352800"/>
            <a:ext cx="7924800" cy="303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97105D-016A-4562-B306-48E363AA0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212" y="0"/>
            <a:ext cx="8236842" cy="35097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613DC1-0525-4E3C-8EA1-B3010D29B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7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562">
        <p:fade/>
      </p:transition>
    </mc:Choice>
    <mc:Fallback>
      <p:transition spd="med" advTm="33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ank you text with round frame on background. Calligraphy lettering Vector illustration EPS10">
            <a:extLst>
              <a:ext uri="{FF2B5EF4-FFF2-40B4-BE49-F238E27FC236}">
                <a16:creationId xmlns:a16="http://schemas.microsoft.com/office/drawing/2014/main" id="{4A986B5C-2D1C-4D5B-A91B-0E2C5F9E45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1"/>
          <a:stretch/>
        </p:blipFill>
        <p:spPr bwMode="auto">
          <a:xfrm>
            <a:off x="3732212" y="76200"/>
            <a:ext cx="556345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6349-C2C8-4CD6-9FE3-417DE705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311" y="26670"/>
            <a:ext cx="8534402" cy="636270"/>
          </a:xfrm>
        </p:spPr>
        <p:txBody>
          <a:bodyPr/>
          <a:lstStyle/>
          <a:p>
            <a:r>
              <a:rPr lang="en-US" dirty="0"/>
              <a:t>           </a:t>
            </a:r>
            <a:r>
              <a:rPr lang="en-US" sz="3600" b="1" dirty="0">
                <a:solidFill>
                  <a:srgbClr val="CC00CC"/>
                </a:solidFill>
              </a:rPr>
              <a:t>KINDS  OF FORCES</a:t>
            </a:r>
          </a:p>
        </p:txBody>
      </p:sp>
      <p:pic>
        <p:nvPicPr>
          <p:cNvPr id="13314" name="Picture 2" descr="Learnhive | CBSE Grade 8 Science Force and Pressure - lessons, exercises,  and practice tests">
            <a:extLst>
              <a:ext uri="{FF2B5EF4-FFF2-40B4-BE49-F238E27FC236}">
                <a16:creationId xmlns:a16="http://schemas.microsoft.com/office/drawing/2014/main" id="{110DF746-7367-4BD6-8DEA-280A90F62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b="7273"/>
          <a:stretch/>
        </p:blipFill>
        <p:spPr bwMode="auto">
          <a:xfrm>
            <a:off x="227012" y="914400"/>
            <a:ext cx="11811000" cy="5443334"/>
          </a:xfrm>
          <a:prstGeom prst="rect">
            <a:avLst/>
          </a:prstGeom>
          <a:noFill/>
          <a:ln w="57150">
            <a:solidFill>
              <a:srgbClr val="CC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985971-4DB6-4AE9-891D-66CEAB8FA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6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8919">
        <p:fade/>
      </p:transition>
    </mc:Choice>
    <mc:Fallback>
      <p:transition spd="med" advTm="88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rce and Pressure 05">
            <a:extLst>
              <a:ext uri="{FF2B5EF4-FFF2-40B4-BE49-F238E27FC236}">
                <a16:creationId xmlns:a16="http://schemas.microsoft.com/office/drawing/2014/main" id="{8C66580F-5BF0-4D45-A3CF-7C5A503F0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14908"/>
          <a:stretch/>
        </p:blipFill>
        <p:spPr bwMode="auto">
          <a:xfrm>
            <a:off x="1141412" y="2056150"/>
            <a:ext cx="10210800" cy="4192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F9D4A5-41F8-41DE-8CB3-FB9C06BEEA13}"/>
              </a:ext>
            </a:extLst>
          </p:cNvPr>
          <p:cNvSpPr txBox="1"/>
          <p:nvPr/>
        </p:nvSpPr>
        <p:spPr>
          <a:xfrm>
            <a:off x="608012" y="609600"/>
            <a:ext cx="11353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CC00CC"/>
                </a:solidFill>
                <a:effectLst/>
                <a:latin typeface="Roboto"/>
              </a:rPr>
              <a:t>                         Contact forces</a:t>
            </a:r>
          </a:p>
          <a:p>
            <a:pPr algn="l"/>
            <a:r>
              <a:rPr lang="en-US" sz="2800" b="1" i="0" dirty="0">
                <a:solidFill>
                  <a:srgbClr val="00B050"/>
                </a:solidFill>
                <a:effectLst/>
                <a:latin typeface="Roboto"/>
              </a:rPr>
              <a:t>Forces that require a touch or contact to be applied are known as contact forces.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Roboto"/>
              </a:rPr>
              <a:t>E.g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Roboto"/>
              </a:rPr>
              <a:t>: Muscular forces, frictional forces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5BACD8-DB3C-42D1-BCC3-424198CF4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5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388">
        <p:fade/>
      </p:transition>
    </mc:Choice>
    <mc:Fallback>
      <p:transition spd="med" advTm="37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rce and Pressure - NCERT Class 8 Science">
            <a:extLst>
              <a:ext uri="{FF2B5EF4-FFF2-40B4-BE49-F238E27FC236}">
                <a16:creationId xmlns:a16="http://schemas.microsoft.com/office/drawing/2014/main" id="{058DED54-1E1B-4A09-92E6-10440987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3506822"/>
            <a:ext cx="5181600" cy="320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igure 16 Pressure exerted by gases on the walls of a container">
            <a:extLst>
              <a:ext uri="{FF2B5EF4-FFF2-40B4-BE49-F238E27FC236}">
                <a16:creationId xmlns:a16="http://schemas.microsoft.com/office/drawing/2014/main" id="{45A7CEC1-A1F3-405F-82B5-798C4858A4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787" y="6951781"/>
            <a:ext cx="77788" cy="6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E5BCEF-E125-4C5E-AAD7-C209E8DE96CB}"/>
              </a:ext>
            </a:extLst>
          </p:cNvPr>
          <p:cNvSpPr txBox="1"/>
          <p:nvPr/>
        </p:nvSpPr>
        <p:spPr>
          <a:xfrm>
            <a:off x="7027863" y="306752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C4C4C"/>
                </a:solidFill>
                <a:effectLst/>
                <a:latin typeface="Open Sans"/>
              </a:rPr>
              <a:t> Muscular Force applied by Animals</a:t>
            </a:r>
            <a:endParaRPr lang="en-US" dirty="0"/>
          </a:p>
        </p:txBody>
      </p:sp>
      <p:pic>
        <p:nvPicPr>
          <p:cNvPr id="6148" name="Picture 4" descr="Figure 6 Muscular Force applied in Tug-of-War">
            <a:extLst>
              <a:ext uri="{FF2B5EF4-FFF2-40B4-BE49-F238E27FC236}">
                <a16:creationId xmlns:a16="http://schemas.microsoft.com/office/drawing/2014/main" id="{416AC2E1-101C-4F28-B244-5E79F4C4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429000"/>
            <a:ext cx="5807625" cy="336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478742-BB95-467B-BA07-A8399E76C542}"/>
              </a:ext>
            </a:extLst>
          </p:cNvPr>
          <p:cNvSpPr txBox="1"/>
          <p:nvPr/>
        </p:nvSpPr>
        <p:spPr>
          <a:xfrm>
            <a:off x="861695" y="30596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C4C4C"/>
                </a:solidFill>
                <a:effectLst/>
                <a:latin typeface="Open Sans"/>
              </a:rPr>
              <a:t>Muscular Force applied in Tug-of-War</a:t>
            </a:r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C72E763-1804-45D7-BFD9-A31245335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717" y="66155"/>
            <a:ext cx="11811000" cy="30668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55545" rIns="0" bIns="5554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CC00CC"/>
                </a:solidFill>
                <a:latin typeface="Open Sans"/>
              </a:rPr>
              <a:t>                                             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CC00CC"/>
                </a:solidFill>
                <a:effectLst/>
                <a:latin typeface="Open Sans"/>
              </a:rPr>
              <a:t> Muscular Force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 Sans"/>
              </a:rPr>
              <a:t>The force that comes into play because of the action of muscles is called muscular force. 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pen Sans"/>
              </a:rPr>
            </a:b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pen Sans"/>
              </a:rPr>
              <a:t>For example: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pen Sans"/>
              </a:rPr>
              <a:t>Human beings use muscular force in order to walk.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pen Sans"/>
              </a:rPr>
              <a:t>The expansion and contraction of lungs is because of muscular force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pen Sans"/>
              </a:rPr>
              <a:t>Animals can also exhibit muscular forces; that's why they can move from one place to another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AAC27A-B861-4A7A-AF49-A4A84384E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2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878">
        <p:fade/>
      </p:transition>
    </mc:Choice>
    <mc:Fallback>
      <p:transition spd="med" advTm="69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0482-3439-43CC-9CF6-CDD5DBBF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812" y="533400"/>
            <a:ext cx="4038600" cy="549219"/>
          </a:xfrm>
        </p:spPr>
        <p:txBody>
          <a:bodyPr>
            <a:normAutofit fontScale="90000"/>
          </a:bodyPr>
          <a:lstStyle/>
          <a:p>
            <a:br>
              <a:rPr lang="en-US" b="1" i="0" dirty="0">
                <a:solidFill>
                  <a:srgbClr val="00B050"/>
                </a:solidFill>
                <a:effectLst/>
                <a:latin typeface="Roboto"/>
              </a:rPr>
            </a:br>
            <a:endParaRPr lang="en-US" dirty="0"/>
          </a:p>
        </p:txBody>
      </p:sp>
      <p:pic>
        <p:nvPicPr>
          <p:cNvPr id="3074" name="Picture 2" descr="Force and Pressure 02">
            <a:extLst>
              <a:ext uri="{FF2B5EF4-FFF2-40B4-BE49-F238E27FC236}">
                <a16:creationId xmlns:a16="http://schemas.microsoft.com/office/drawing/2014/main" id="{D8C4428D-1565-459E-9FFB-6FA64BF886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0" b="6410"/>
          <a:stretch/>
        </p:blipFill>
        <p:spPr bwMode="auto">
          <a:xfrm>
            <a:off x="608012" y="2997993"/>
            <a:ext cx="5976272" cy="333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619DF-72E3-46DB-A9BF-0ED2D1571AA0}"/>
              </a:ext>
            </a:extLst>
          </p:cNvPr>
          <p:cNvSpPr txBox="1"/>
          <p:nvPr/>
        </p:nvSpPr>
        <p:spPr>
          <a:xfrm>
            <a:off x="10209212" y="304800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561C6-DA34-4212-8532-DC6566AD8465}"/>
              </a:ext>
            </a:extLst>
          </p:cNvPr>
          <p:cNvSpPr txBox="1"/>
          <p:nvPr/>
        </p:nvSpPr>
        <p:spPr>
          <a:xfrm>
            <a:off x="760412" y="991076"/>
            <a:ext cx="11353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B050"/>
                </a:solidFill>
                <a:effectLst/>
                <a:latin typeface="Roboto"/>
              </a:rPr>
              <a:t>The force that opposes the relative motion between two surfaces.</a:t>
            </a:r>
          </a:p>
          <a:p>
            <a:pPr algn="l"/>
            <a:endParaRPr lang="en-US" sz="2400" b="1" i="0" dirty="0">
              <a:solidFill>
                <a:srgbClr val="00B050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B050"/>
                </a:solidFill>
                <a:effectLst/>
                <a:latin typeface="Roboto"/>
              </a:rPr>
              <a:t>Acts between the surface of the two bodies in contact.</a:t>
            </a:r>
          </a:p>
          <a:p>
            <a:pPr algn="l"/>
            <a:endParaRPr lang="en-US" sz="2400" b="1" i="0" dirty="0">
              <a:solidFill>
                <a:srgbClr val="00B050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B050"/>
                </a:solidFill>
                <a:effectLst/>
                <a:latin typeface="Roboto"/>
              </a:rPr>
              <a:t>Type of contact force.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4B093-989B-44CB-BF36-9A7E456DC179}"/>
              </a:ext>
            </a:extLst>
          </p:cNvPr>
          <p:cNvSpPr txBox="1"/>
          <p:nvPr/>
        </p:nvSpPr>
        <p:spPr>
          <a:xfrm>
            <a:off x="3732212" y="276820"/>
            <a:ext cx="6092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CC00CC"/>
                </a:solidFill>
                <a:effectLst/>
                <a:latin typeface="Roboto"/>
              </a:rPr>
              <a:t>Frictional force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2534F0-1D44-4D3E-B0C3-658FD0FFC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299799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B9B0FD-DE70-44D8-AE23-62CBD6D8F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910">
        <p:fade/>
      </p:transition>
    </mc:Choice>
    <mc:Fallback>
      <p:transition spd="med" advTm="37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032D1-40AB-4346-8A85-45AB86AC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342900"/>
            <a:ext cx="10287000" cy="723900"/>
          </a:xfrm>
        </p:spPr>
        <p:txBody>
          <a:bodyPr>
            <a:noAutofit/>
          </a:bodyPr>
          <a:lstStyle/>
          <a:p>
            <a:r>
              <a:rPr lang="en-US" sz="3600" b="1" i="0" dirty="0">
                <a:solidFill>
                  <a:srgbClr val="CC00CC"/>
                </a:solidFill>
                <a:effectLst/>
                <a:latin typeface="Open Sans"/>
              </a:rPr>
              <a:t> Force of Friction acting upon a moving object</a:t>
            </a:r>
            <a:endParaRPr lang="en-US" sz="3600" dirty="0">
              <a:solidFill>
                <a:srgbClr val="CC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74A1D-5F79-4105-ABBE-AF5562648B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0657B-2A5A-4CC0-8232-01ED821EAF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Figure 8 Force of Friction acting upon a moving object">
            <a:extLst>
              <a:ext uri="{FF2B5EF4-FFF2-40B4-BE49-F238E27FC236}">
                <a16:creationId xmlns:a16="http://schemas.microsoft.com/office/drawing/2014/main" id="{C5D3EC84-4934-44F2-B1CA-AB182E044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05" y="1068305"/>
            <a:ext cx="10287000" cy="54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9158AF-CE8C-4BE5-9BA2-B36F62B70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2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874">
        <p:fade/>
      </p:transition>
    </mc:Choice>
    <mc:Fallback>
      <p:transition spd="med" advTm="30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9DF0-A507-4CE1-BE8F-EEDD0232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D6CD4-CEBB-41A8-8E7E-4FBD72494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1500" y="2155973"/>
            <a:ext cx="8142399" cy="102061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ICSE Grade 6 Physics Force - lessons, exercises, and practice tests |  Physics, Practice testing, Lesson">
            <a:extLst>
              <a:ext uri="{FF2B5EF4-FFF2-40B4-BE49-F238E27FC236}">
                <a16:creationId xmlns:a16="http://schemas.microsoft.com/office/drawing/2014/main" id="{703BAF34-B769-4CDF-A4F6-CEEFA422A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7195"/>
          <a:stretch/>
        </p:blipFill>
        <p:spPr bwMode="auto">
          <a:xfrm>
            <a:off x="379412" y="228600"/>
            <a:ext cx="11506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AEB847-DF43-48DC-BEE4-5F996C104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7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584">
        <p:fade/>
      </p:transition>
    </mc:Choice>
    <mc:Fallback>
      <p:transition spd="med" advTm="79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60B7-9FDE-4F75-B4C9-C8D9E4AE9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012" y="348273"/>
            <a:ext cx="5723651" cy="685800"/>
          </a:xfrm>
        </p:spPr>
        <p:txBody>
          <a:bodyPr/>
          <a:lstStyle/>
          <a:p>
            <a:r>
              <a:rPr lang="en-US" dirty="0">
                <a:solidFill>
                  <a:srgbClr val="CC00CC"/>
                </a:solidFill>
                <a:latin typeface="Arial Black" panose="020B0A04020102020204" pitchFamily="34" charset="0"/>
              </a:rPr>
              <a:t>NON CONTACT FORCES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AAE06F-9ACC-45A2-92CB-A6CF5793237A}"/>
              </a:ext>
            </a:extLst>
          </p:cNvPr>
          <p:cNvSpPr txBox="1"/>
          <p:nvPr/>
        </p:nvSpPr>
        <p:spPr>
          <a:xfrm>
            <a:off x="836611" y="1022643"/>
            <a:ext cx="110273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Roboto"/>
              </a:rPr>
              <a:t>Forces that do not need a contact, or that have their influence without a touch.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Roboto"/>
              </a:rPr>
              <a:t>Example: magnetic force, electrostatic force, gravitational force.</a:t>
            </a:r>
          </a:p>
        </p:txBody>
      </p:sp>
      <p:pic>
        <p:nvPicPr>
          <p:cNvPr id="5122" name="Picture 2" descr="Force and Pressure 06">
            <a:extLst>
              <a:ext uri="{FF2B5EF4-FFF2-40B4-BE49-F238E27FC236}">
                <a16:creationId xmlns:a16="http://schemas.microsoft.com/office/drawing/2014/main" id="{C02EDAC8-A622-450E-B879-EBA124CEC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6" b="5392"/>
          <a:stretch/>
        </p:blipFill>
        <p:spPr bwMode="auto">
          <a:xfrm>
            <a:off x="760412" y="2954997"/>
            <a:ext cx="10744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EFBBD2-D3FB-46F2-A437-6A3F8A2D7F6A}"/>
              </a:ext>
            </a:extLst>
          </p:cNvPr>
          <p:cNvSpPr txBox="1"/>
          <p:nvPr/>
        </p:nvSpPr>
        <p:spPr>
          <a:xfrm>
            <a:off x="9980612" y="3244334"/>
            <a:ext cx="1524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7B23CF-41BC-45B8-9CCB-E556DDE22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7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589">
        <p:fade/>
      </p:transition>
    </mc:Choice>
    <mc:Fallback>
      <p:transition spd="med" advTm="26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0BC7-46E6-42FF-9E17-C18A7A50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8401C-C01E-40DE-A466-B2F3300C68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PPT - CHAPTER -11 FORCE AND PRESSURE PowerPoint Presentation, free download  - ID:883247">
            <a:extLst>
              <a:ext uri="{FF2B5EF4-FFF2-40B4-BE49-F238E27FC236}">
                <a16:creationId xmlns:a16="http://schemas.microsoft.com/office/drawing/2014/main" id="{887AB99A-8AD7-4301-A33D-1269876886F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197031"/>
            <a:ext cx="11125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ADF496-37DF-481F-86EA-03BB1145D474}"/>
              </a:ext>
            </a:extLst>
          </p:cNvPr>
          <p:cNvSpPr txBox="1"/>
          <p:nvPr/>
        </p:nvSpPr>
        <p:spPr>
          <a:xfrm>
            <a:off x="934084" y="38100"/>
            <a:ext cx="609602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63931F-98BE-41C3-9E35-3E0305738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7812">
        <p:fade/>
      </p:transition>
    </mc:Choice>
    <mc:Fallback>
      <p:transition spd="med" advTm="127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atercolor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0001016.potx" id="{8AD53B0B-FC02-4342-9C97-FCB4E3E31C20}" vid="{17FAF719-7E74-4133-9EF7-340AA294087B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Watercolor presentation (widescreen)</Template>
  <TotalTime>131</TotalTime>
  <Words>325</Words>
  <Application>Microsoft Office PowerPoint</Application>
  <PresentationFormat>Custom</PresentationFormat>
  <Paragraphs>36</Paragraphs>
  <Slides>16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Open Sans</vt:lpstr>
      <vt:lpstr>Palatino Linotype</vt:lpstr>
      <vt:lpstr>Roboto</vt:lpstr>
      <vt:lpstr>Watercolor_16x9</vt:lpstr>
      <vt:lpstr>CLASS 8    SCIENCE    FORCE AND PRESSURE    MODULE 2 ON TYPES OF FORCES</vt:lpstr>
      <vt:lpstr>           KINDS  OF FORCES</vt:lpstr>
      <vt:lpstr>PowerPoint Presentation</vt:lpstr>
      <vt:lpstr>                                                Muscular Force The force that comes into play because of the action of muscles is called muscular force.  For example: Human beings use muscular force in order to walk. The expansion and contraction of lungs is because of muscular force Animals can also exhibit muscular forces; that's why they can move from one place to another</vt:lpstr>
      <vt:lpstr> </vt:lpstr>
      <vt:lpstr> Force of Friction acting upon a moving object</vt:lpstr>
      <vt:lpstr>PowerPoint Presentation</vt:lpstr>
      <vt:lpstr>NON CONTACT FORCES</vt:lpstr>
      <vt:lpstr>PowerPoint Presentation</vt:lpstr>
      <vt:lpstr>                  Electrostatic force </vt:lpstr>
      <vt:lpstr>PowerPoint Presentation</vt:lpstr>
      <vt:lpstr>              Gravitational force</vt:lpstr>
      <vt:lpstr>2 forces acting together</vt:lpstr>
      <vt:lpstr>Title Layout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pk</dc:creator>
  <cp:lastModifiedBy>pk</cp:lastModifiedBy>
  <cp:revision>12</cp:revision>
  <dcterms:created xsi:type="dcterms:W3CDTF">2020-10-18T06:12:26Z</dcterms:created>
  <dcterms:modified xsi:type="dcterms:W3CDTF">2020-10-18T14:57:30Z</dcterms:modified>
</cp:coreProperties>
</file>