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39805-BDFB-4CD5-AD0F-0EB90DC98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E0CC0-9887-4BC2-B996-4DEB9DF1B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3F3A7-00FE-45A8-AB4E-5DE35230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4632C-7B2B-4328-A7CE-DF27CBC5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24539-88BF-4CC9-8FF5-6BD355E5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592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FA84-ACA6-466F-BB2C-DD169A8D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341A7-1004-496A-95DC-AE96F20AD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28AA-BEEC-4909-9BE1-5A086A83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751AD-4489-47DF-BD6A-6F50DF33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D505D-BD01-4CD7-B80D-73A91C8B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92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91BC4B-21B7-45CB-BC08-8FA19740C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8AB9E-3C4B-435A-8212-9845E72E7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7851-AF58-464C-AF59-392C4AAD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05A2-7236-48C7-A51D-BB34E020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8C7DB-8300-4955-ADB4-C36AFAB5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1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01669-75DB-4BE7-953E-E7767D97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F166-67C1-4633-BF6E-5E8C6B277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6CC82-4214-4C79-97AA-DC49226C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CD7D7-4690-464B-879D-1BDDE901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E25EE-4B0A-4540-ABF5-D2410730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2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9C20B-BFCE-435D-8DDF-3DC6B055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9106-B6BE-49A4-B909-FB51CF2DB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56E50-E729-4B16-B7C6-7C760F8A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31390-8B88-404F-8544-560AC092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09580-9E50-438B-B413-8FB6FDB0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99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5DE2-299C-4C8F-A91F-CE5E9E28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AD33-1F4A-40D9-9C61-C139D4CBF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657D3-AC3D-45DA-9C00-86A209FFE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01575-64F5-4DED-A2B0-78901F46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53213-0979-41D3-8361-D2205A12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ED9E2-BE25-48C6-B0E0-F541BA55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43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00D69-DED9-4681-BB94-E9AB0BBD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7EC44-B39C-4490-9E86-5EBDBBA10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29CAE-C0CF-48AE-A646-A5D5DA023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3EAF6-A43B-4AA8-B13E-A7EFD0CAC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C0E2C-5E07-4F41-9227-9536F3160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FA2D4-EAAE-43D9-8EDE-7BFD28E9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10815-E243-49C0-A07E-CDC98561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EA58B-EFB3-4A5E-BF52-028651F8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08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E154-B718-4D26-AF4D-553546C5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A33C6-1A90-488B-83CC-9617A6DC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A2417-E56D-4A96-A155-EF13CAE4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A6E1D-C938-4A29-B79C-15CE615A1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8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6CA2E-2B01-4FF8-91A9-66B8D008C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F0B0D-E344-48BE-A603-2B32CD3D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731F-ED8A-48AA-A6EA-862DC18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63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D4F8-938C-4CB9-8B35-0C4A7EB8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0D75-86FA-418E-968D-EB66C5A4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B827F-D3D1-4D07-A321-5FD2CA60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7E9ED-E4CE-4E8A-9A86-1B060C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EA774-5114-4BF8-96C0-2ACD090F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AAE6C-0612-4B50-9F9D-CBBD89BB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48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D4E6-11DD-4A16-BED2-C3C793E6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E0A8C-A04C-4967-AAF9-10BF92F36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5C723-44D2-4BF1-9B02-CD6D32CE7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E2107-A573-45DC-A5C6-BD30D856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DB6EA-F085-479D-AA33-46E2CE94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92890-5371-4B64-B152-98788054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79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51E5E-2E92-495A-9E03-463E91254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95E7E-2C6A-4488-B504-B3407A9D0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0099-19F4-425D-A645-F55F70CAB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C24F-878C-4C14-9570-AD31F462C36E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0477-7A68-4CA1-A9E3-0540C343D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8956D-41D1-49D5-9325-63A561093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B382-48E7-4E12-9208-5218A758AD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18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94A527-E022-49A9-9CA0-530D8E16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97035-5E36-4F94-878D-3F22BEA0F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Four skills of language</a:t>
            </a:r>
          </a:p>
          <a:p>
            <a:r>
              <a:rPr lang="en-US" dirty="0">
                <a:solidFill>
                  <a:srgbClr val="0070C0"/>
                </a:solidFill>
              </a:rPr>
              <a:t>Listening </a:t>
            </a:r>
          </a:p>
          <a:p>
            <a:r>
              <a:rPr lang="en-US" dirty="0">
                <a:solidFill>
                  <a:srgbClr val="0070C0"/>
                </a:solidFill>
              </a:rPr>
              <a:t>speaking</a:t>
            </a:r>
          </a:p>
          <a:p>
            <a:r>
              <a:rPr lang="en-US" dirty="0">
                <a:solidFill>
                  <a:srgbClr val="0070C0"/>
                </a:solidFill>
              </a:rPr>
              <a:t>reading </a:t>
            </a:r>
          </a:p>
          <a:p>
            <a:r>
              <a:rPr lang="en-US" dirty="0">
                <a:solidFill>
                  <a:srgbClr val="0070C0"/>
                </a:solidFill>
              </a:rPr>
              <a:t> writing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7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AEF5A-DD1D-4104-80BA-5AE28ADF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Role of Listening in Language Acquisition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1CAE5F-4F68-40A8-BBEF-4AB89A6D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Listening awakens awareness of the language as it is a receptive skill that first develops in a human </a:t>
            </a:r>
            <a:r>
              <a:rPr lang="en-US" dirty="0" err="1">
                <a:solidFill>
                  <a:srgbClr val="002060"/>
                </a:solidFill>
              </a:rPr>
              <a:t>being.Learning</a:t>
            </a:r>
            <a:r>
              <a:rPr lang="en-US" dirty="0">
                <a:solidFill>
                  <a:srgbClr val="002060"/>
                </a:solidFill>
              </a:rPr>
              <a:t> to listen to the target language improves language </a:t>
            </a:r>
            <a:r>
              <a:rPr lang="en-US" dirty="0" err="1">
                <a:solidFill>
                  <a:srgbClr val="002060"/>
                </a:solidFill>
              </a:rPr>
              <a:t>ability.The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sound,rhythm,intonation,and</a:t>
            </a:r>
            <a:r>
              <a:rPr lang="en-US" dirty="0">
                <a:solidFill>
                  <a:srgbClr val="002060"/>
                </a:solidFill>
              </a:rPr>
              <a:t> stress of the language can be perfectly adapted through listening.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9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B7236E-3716-42B0-AA70-6B430929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5AD172-BF22-4985-9364-9B1AE00F8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It permits the listener to concentrate on the main points and evidence offered for each point and to determine the speaker’s viewpoint and why he or she holds that perspective</a:t>
            </a:r>
          </a:p>
          <a:p>
            <a:r>
              <a:rPr lang="en-IN" sz="24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 is  an important component of learning .A student’s ability to actively listen has a major impact on building the communicative skills needed both inside and outside of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156790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9178-1458-4DB1-8E30-28B1801D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2E2D-770F-4B58-B2AD-DFD73D302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2"/>
            <a:ext cx="10515600" cy="4351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active listening important?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active listening skills has many </a:t>
            </a:r>
            <a:r>
              <a:rPr lang="en-IN" sz="2400" dirty="0" err="1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benefits:besides</a:t>
            </a:r>
            <a:r>
              <a:rPr lang="en-IN" sz="2400" dirty="0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better comprehension in the classroom ,active listeners tend to be better communicators and problem </a:t>
            </a:r>
            <a:r>
              <a:rPr lang="en-IN" sz="2400" dirty="0" err="1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solvers.Being</a:t>
            </a:r>
            <a:r>
              <a:rPr lang="en-IN" sz="2400" dirty="0">
                <a:solidFill>
                  <a:srgbClr val="FF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active listener also shows good character ,commitment and is an essential component of being a leader.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395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36657-C786-4F81-8E25-3C86D47A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being an active listener include:</a:t>
            </a:r>
            <a:br>
              <a:rPr lang="en-IN" sz="4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>
              <a:highlight>
                <a:srgbClr val="FF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E52229-92A3-4C59-9ACE-3B0D25876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 communication skills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 respect to the speaker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relationship between the speaker and the listener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Fewer misunderstandings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Faster work rate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resourcefulness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self reliance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productivity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active listening important?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188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55E5-49D4-4C7C-BB66-365E807E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How to overcome the barriers of listening</a:t>
            </a:r>
            <a:endParaRPr lang="en-IN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C2ADB-B5DE-4970-BD7B-C5741B42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Minimize distractions</a:t>
            </a:r>
          </a:p>
          <a:p>
            <a:r>
              <a:rPr lang="en-US" dirty="0">
                <a:highlight>
                  <a:srgbClr val="FFFF00"/>
                </a:highlight>
              </a:rPr>
              <a:t>Prioritize listening over speaking</a:t>
            </a:r>
          </a:p>
          <a:p>
            <a:r>
              <a:rPr lang="en-US" dirty="0">
                <a:highlight>
                  <a:srgbClr val="FFFF00"/>
                </a:highlight>
              </a:rPr>
              <a:t>Reduce outside noise</a:t>
            </a:r>
          </a:p>
          <a:p>
            <a:r>
              <a:rPr lang="en-US" dirty="0">
                <a:highlight>
                  <a:srgbClr val="FFFF00"/>
                </a:highlight>
              </a:rPr>
              <a:t>Practice reflecting instead of deflecting</a:t>
            </a:r>
          </a:p>
          <a:p>
            <a:r>
              <a:rPr lang="en-US" dirty="0">
                <a:highlight>
                  <a:srgbClr val="FFFF00"/>
                </a:highlight>
              </a:rPr>
              <a:t>Ask questions </a:t>
            </a:r>
          </a:p>
          <a:p>
            <a:r>
              <a:rPr lang="en-US" dirty="0">
                <a:highlight>
                  <a:srgbClr val="FFFF00"/>
                </a:highlight>
              </a:rPr>
              <a:t>Listen fully before giving advice</a:t>
            </a:r>
            <a:endParaRPr lang="en-I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5836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</vt:lpstr>
      <vt:lpstr>The Role of Listening in Language Acquisition</vt:lpstr>
      <vt:lpstr>PowerPoint Presentation</vt:lpstr>
      <vt:lpstr>PowerPoint Presentation</vt:lpstr>
      <vt:lpstr>Benefits of being an active listener include: </vt:lpstr>
      <vt:lpstr>How to overcome the barriers of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ACTIVITY</dc:title>
  <dc:creator>Kiran Singh</dc:creator>
  <cp:lastModifiedBy>Kiran Singh</cp:lastModifiedBy>
  <cp:revision>11</cp:revision>
  <dcterms:created xsi:type="dcterms:W3CDTF">2020-10-10T00:20:26Z</dcterms:created>
  <dcterms:modified xsi:type="dcterms:W3CDTF">2020-10-12T17:48:51Z</dcterms:modified>
</cp:coreProperties>
</file>