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34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97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6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98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50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163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27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43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38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683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40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A95D-B60F-416C-A70C-2E2DF24D15FA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CCEE6-1E0A-49A4-908E-3C79B0F664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125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TRANSPORTATION IN ANIMALS AND PLANTS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MODULE   3\3 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PREPARED</a:t>
            </a:r>
            <a:r>
              <a:rPr lang="en-US" b="1" dirty="0" smtClean="0">
                <a:solidFill>
                  <a:schemeClr val="tx1"/>
                </a:solidFill>
              </a:rPr>
              <a:t> BY : -   MITA SAHA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                       TGT  (SS)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A.E.C.S..-1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                           JADUGUDA</a:t>
            </a:r>
            <a:endParaRPr lang="en-I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5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08720"/>
            <a:ext cx="838842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TRANSPORTATION  IN  ANIMALS  AND  </a:t>
            </a:r>
            <a:r>
              <a:rPr lang="en-US" sz="2000" b="1" dirty="0" smtClean="0"/>
              <a:t>PLANTS</a:t>
            </a:r>
          </a:p>
          <a:p>
            <a:endParaRPr lang="en-IN" sz="2000" b="1" dirty="0"/>
          </a:p>
          <a:p>
            <a:r>
              <a:rPr lang="en-US" sz="2000" b="1" dirty="0"/>
              <a:t>MODULE   3 / </a:t>
            </a:r>
            <a:r>
              <a:rPr lang="en-US" sz="2000" b="1" dirty="0" smtClean="0"/>
              <a:t>3</a:t>
            </a:r>
          </a:p>
          <a:p>
            <a:endParaRPr lang="en-IN" sz="2000" b="1" dirty="0"/>
          </a:p>
          <a:p>
            <a:r>
              <a:rPr lang="en-US" sz="2000" b="1" dirty="0"/>
              <a:t>TRANSPORT OF SUBSTANCE IN </a:t>
            </a:r>
            <a:r>
              <a:rPr lang="en-US" sz="2000" b="1" dirty="0" smtClean="0"/>
              <a:t>PLANTS</a:t>
            </a:r>
          </a:p>
          <a:p>
            <a:endParaRPr lang="en-IN" sz="2000" b="1" dirty="0"/>
          </a:p>
          <a:p>
            <a:r>
              <a:rPr lang="en-US" sz="2000" b="1" dirty="0"/>
              <a:t>Plants   absorb  water  and minerals  by the  roots  from the soil. The roots </a:t>
            </a:r>
            <a:r>
              <a:rPr lang="en-US" sz="2000" b="1" dirty="0" smtClean="0"/>
              <a:t>have</a:t>
            </a:r>
          </a:p>
          <a:p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root </a:t>
            </a:r>
            <a:r>
              <a:rPr lang="en-US" sz="2000" b="1" dirty="0"/>
              <a:t>hairs. The root hair increase the surface area of the  root for the absorption 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of </a:t>
            </a:r>
            <a:r>
              <a:rPr lang="en-US" sz="2000" b="1" dirty="0"/>
              <a:t>water  and mineral  nutrients  dissolved  in water  . </a:t>
            </a:r>
            <a:endParaRPr lang="en-US" sz="2000" b="1" dirty="0" smtClean="0"/>
          </a:p>
          <a:p>
            <a:endParaRPr lang="en-IN" sz="2000" b="1" dirty="0"/>
          </a:p>
          <a:p>
            <a:r>
              <a:rPr lang="en-US" sz="2000" b="1" dirty="0"/>
              <a:t>The root hair is in  contact w</a:t>
            </a:r>
            <a:r>
              <a:rPr lang="en-US" sz="2000" b="1" dirty="0" smtClean="0"/>
              <a:t>ith </a:t>
            </a:r>
            <a:r>
              <a:rPr lang="en-US" sz="2000" b="1" dirty="0"/>
              <a:t>the water present between the soil particles </a:t>
            </a:r>
            <a:r>
              <a:rPr lang="en-US" dirty="0"/>
              <a:t>. 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623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73216"/>
            <a:ext cx="7774632" cy="1224136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160840" cy="501811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VASCULAR TISSUE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Plants  have pipe like vessels  to transport  water  and nutrients  from  the soil. The vessels are made  of  special  cells , forming  the vascular tissue . 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tissue is a group  of cells that perform  specialized  function  in an organism.  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Vascular tissue is divided into two types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Xylem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r>
              <a:rPr lang="en-US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Phloem</a:t>
            </a:r>
            <a:endParaRPr lang="en-IN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469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08721"/>
            <a:ext cx="6264696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6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908720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XYLEM</a:t>
            </a: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r>
              <a:rPr lang="en-US" dirty="0"/>
              <a:t>The vascular  tissues  for  the transport of water  and nutrients  in  the </a:t>
            </a:r>
            <a:r>
              <a:rPr lang="en-US" dirty="0" smtClean="0"/>
              <a:t>plants</a:t>
            </a:r>
          </a:p>
          <a:p>
            <a:r>
              <a:rPr lang="en-US" dirty="0" smtClean="0"/>
              <a:t>  </a:t>
            </a:r>
            <a:r>
              <a:rPr lang="en-US" dirty="0"/>
              <a:t>are called xylem . </a:t>
            </a:r>
            <a:endParaRPr lang="en-US" dirty="0" smtClean="0"/>
          </a:p>
          <a:p>
            <a:endParaRPr lang="en-IN" dirty="0"/>
          </a:p>
          <a:p>
            <a:r>
              <a:rPr lang="en-US" dirty="0"/>
              <a:t>Xylem  forms a continuous network  of channels that connect s  roots to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leaves  through the stem  and branches  and thus transport  </a:t>
            </a:r>
            <a:r>
              <a:rPr lang="en-US" dirty="0" smtClean="0"/>
              <a:t>water</a:t>
            </a:r>
          </a:p>
          <a:p>
            <a:r>
              <a:rPr lang="en-US" dirty="0" smtClean="0"/>
              <a:t> </a:t>
            </a:r>
            <a:r>
              <a:rPr lang="en-US" dirty="0"/>
              <a:t>to the entire </a:t>
            </a:r>
            <a:r>
              <a:rPr lang="en-US" dirty="0" smtClean="0"/>
              <a:t>plant</a:t>
            </a:r>
          </a:p>
          <a:p>
            <a:endParaRPr lang="en-IN" dirty="0"/>
          </a:p>
          <a:p>
            <a:r>
              <a:rPr lang="en-US" dirty="0"/>
              <a:t>         </a:t>
            </a:r>
            <a:r>
              <a:rPr lang="en-US" dirty="0" smtClean="0"/>
              <a:t>PHLOEM</a:t>
            </a:r>
          </a:p>
          <a:p>
            <a:endParaRPr lang="en-IN" dirty="0"/>
          </a:p>
          <a:p>
            <a:r>
              <a:rPr lang="en-US" dirty="0"/>
              <a:t>The  leaves  </a:t>
            </a:r>
            <a:r>
              <a:rPr lang="en-US" dirty="0" err="1"/>
              <a:t>synthesise</a:t>
            </a:r>
            <a:r>
              <a:rPr lang="en-US" dirty="0"/>
              <a:t>  food for the </a:t>
            </a:r>
            <a:r>
              <a:rPr lang="en-US" dirty="0" smtClean="0"/>
              <a:t>plant </a:t>
            </a:r>
          </a:p>
          <a:p>
            <a:r>
              <a:rPr lang="en-US" dirty="0" smtClean="0"/>
              <a:t>. </a:t>
            </a:r>
            <a:endParaRPr lang="en-IN" dirty="0"/>
          </a:p>
          <a:p>
            <a:r>
              <a:rPr lang="en-US" dirty="0"/>
              <a:t>The food  has to be  transported  to all parts of the plant. This  is  </a:t>
            </a:r>
            <a:r>
              <a:rPr lang="en-US" dirty="0" smtClean="0"/>
              <a:t>done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by  the vascular  tissue  called the phloem. </a:t>
            </a:r>
            <a:endParaRPr lang="en-US" dirty="0" smtClean="0"/>
          </a:p>
          <a:p>
            <a:endParaRPr lang="en-IN" dirty="0"/>
          </a:p>
          <a:p>
            <a:r>
              <a:rPr lang="en-US" dirty="0"/>
              <a:t>Thus  .  xylem  and phloem  transport substances in the plants.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0524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1196752"/>
            <a:ext cx="3744416" cy="56612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1760" y="620688"/>
            <a:ext cx="338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TRANSPIRATION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732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TRANSPIRATION</a:t>
            </a:r>
          </a:p>
          <a:p>
            <a:pPr algn="ctr"/>
            <a:endParaRPr lang="en-IN" dirty="0"/>
          </a:p>
          <a:p>
            <a:pPr lvl="0" algn="ctr"/>
            <a:r>
              <a:rPr lang="en-US" dirty="0"/>
              <a:t>Plants release a lot of water  by the process of transpiration  </a:t>
            </a:r>
            <a:r>
              <a:rPr lang="en-US" dirty="0" smtClean="0"/>
              <a:t>through</a:t>
            </a:r>
          </a:p>
          <a:p>
            <a:pPr lvl="0" algn="ctr"/>
            <a:endParaRPr lang="en-US" dirty="0" smtClean="0"/>
          </a:p>
          <a:p>
            <a:pPr lvl="0" algn="ctr"/>
            <a:r>
              <a:rPr lang="en-US" dirty="0" smtClean="0"/>
              <a:t> </a:t>
            </a:r>
            <a:r>
              <a:rPr lang="en-US" dirty="0"/>
              <a:t>the stomata present on the  surface  of the leaves . </a:t>
            </a:r>
            <a:endParaRPr lang="en-US" dirty="0" smtClean="0"/>
          </a:p>
          <a:p>
            <a:pPr lvl="0" algn="ctr"/>
            <a:endParaRPr lang="en-IN" dirty="0"/>
          </a:p>
          <a:p>
            <a:pPr lvl="0" algn="ctr"/>
            <a:r>
              <a:rPr lang="en-US" dirty="0"/>
              <a:t>The evaporation  of water  from leaves  generates a suction  pull, </a:t>
            </a:r>
            <a:r>
              <a:rPr lang="en-US" dirty="0" smtClean="0"/>
              <a:t>which</a:t>
            </a:r>
          </a:p>
          <a:p>
            <a:pPr lvl="0" algn="ctr"/>
            <a:r>
              <a:rPr lang="en-US" dirty="0" smtClean="0"/>
              <a:t> </a:t>
            </a:r>
          </a:p>
          <a:p>
            <a:pPr lvl="0" algn="ctr"/>
            <a:r>
              <a:rPr lang="en-US" dirty="0" smtClean="0"/>
              <a:t>can </a:t>
            </a:r>
            <a:r>
              <a:rPr lang="en-US" dirty="0"/>
              <a:t>pull  water  to great heights  in the tall trees  and </a:t>
            </a:r>
            <a:r>
              <a:rPr lang="en-US" dirty="0" smtClean="0"/>
              <a:t>called</a:t>
            </a:r>
          </a:p>
          <a:p>
            <a:pPr lvl="0" algn="ctr"/>
            <a:endParaRPr lang="en-US" dirty="0" smtClean="0"/>
          </a:p>
          <a:p>
            <a:pPr lvl="0" algn="ctr"/>
            <a:r>
              <a:rPr lang="en-US" dirty="0" smtClean="0"/>
              <a:t> </a:t>
            </a:r>
            <a:r>
              <a:rPr lang="en-US" dirty="0"/>
              <a:t>as  “</a:t>
            </a:r>
            <a:r>
              <a:rPr lang="en-US" dirty="0" err="1"/>
              <a:t>Transpirational</a:t>
            </a:r>
            <a:r>
              <a:rPr lang="en-US" dirty="0"/>
              <a:t> pull” </a:t>
            </a:r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/>
          </a:p>
          <a:p>
            <a:pPr lvl="0" algn="ctr"/>
            <a:r>
              <a:rPr lang="en-US" dirty="0" smtClean="0"/>
              <a:t> </a:t>
            </a:r>
            <a:r>
              <a:rPr lang="en-US" dirty="0"/>
              <a:t>.</a:t>
            </a:r>
            <a:endParaRPr lang="en-IN" dirty="0"/>
          </a:p>
          <a:p>
            <a:pPr lvl="0" algn="ctr"/>
            <a:r>
              <a:rPr lang="en-US" dirty="0"/>
              <a:t>Transpiration also cools the plants . </a:t>
            </a:r>
            <a:endParaRPr lang="en-US" dirty="0" smtClean="0"/>
          </a:p>
          <a:p>
            <a:pPr lvl="0" algn="ctr"/>
            <a:endParaRPr lang="en-US" dirty="0"/>
          </a:p>
          <a:p>
            <a:pPr lvl="0"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9963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6506" y="2967335"/>
            <a:ext cx="571098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   YOU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HAVE A NICE DAY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077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216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TRANSPORTATION IN ANIMALS AND PLANTS MODULE   3\3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IN ANIMALS AND PLANTS</dc:title>
  <dc:creator>HP</dc:creator>
  <cp:lastModifiedBy>HP</cp:lastModifiedBy>
  <cp:revision>12</cp:revision>
  <dcterms:created xsi:type="dcterms:W3CDTF">2020-10-12T03:51:53Z</dcterms:created>
  <dcterms:modified xsi:type="dcterms:W3CDTF">2020-10-12T06:26:07Z</dcterms:modified>
</cp:coreProperties>
</file>