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 .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TGT (SS)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AECS,KAKRAPAR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DESERT ANIMALS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Deserts are the driest and the hottest places on earth and some times go for months, or even years without rain. But even the desert </a:t>
            </a:r>
            <a:r>
              <a:rPr lang="en-US" dirty="0" smtClean="0"/>
              <a:t>animals </a:t>
            </a:r>
            <a:r>
              <a:rPr lang="en-US" dirty="0" smtClean="0"/>
              <a:t>can not survive without </a:t>
            </a:r>
            <a:r>
              <a:rPr lang="en-US" dirty="0" smtClean="0"/>
              <a:t>water.</a:t>
            </a:r>
          </a:p>
          <a:p>
            <a:r>
              <a:rPr lang="en-US" dirty="0" smtClean="0"/>
              <a:t>For long periods they get no rain and bear the hot sun. Still so many kinds of creatures like </a:t>
            </a:r>
            <a:r>
              <a:rPr lang="en-US" dirty="0" err="1" smtClean="0"/>
              <a:t>gerbils,beetles</a:t>
            </a:r>
            <a:r>
              <a:rPr lang="en-US" dirty="0" smtClean="0"/>
              <a:t> etc live there. It is a wonder how they manage to get water and food there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gerbils (a kind of desert rat) spend the hot day in cool underground holes. Dark beetles catch drops of water on their legs.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Not </a:t>
            </a:r>
            <a:r>
              <a:rPr lang="en-US" dirty="0" smtClean="0"/>
              <a:t>all deserts are seas of sand dunes. Some are rocky and dotted with small bushes while others are sprinkled with </a:t>
            </a:r>
            <a:r>
              <a:rPr lang="en-US" dirty="0" err="1" smtClean="0"/>
              <a:t>colourful</a:t>
            </a:r>
            <a:r>
              <a:rPr lang="en-US" dirty="0" smtClean="0"/>
              <a:t> flowers during the </a:t>
            </a:r>
            <a:r>
              <a:rPr lang="en-US" dirty="0" smtClean="0"/>
              <a:t>spring.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- There </a:t>
            </a:r>
            <a:r>
              <a:rPr lang="en-US" dirty="0" smtClean="0"/>
              <a:t>are more than 2300 kinds of snakes around the world. Some are long or poisonous, others are small and harmless. In the deserts of America live </a:t>
            </a:r>
            <a:r>
              <a:rPr lang="en-US" dirty="0" smtClean="0"/>
              <a:t>rattlesnakes.</a:t>
            </a:r>
          </a:p>
          <a:p>
            <a:pPr>
              <a:buNone/>
            </a:pPr>
            <a:r>
              <a:rPr lang="en-US" dirty="0" smtClean="0"/>
              <a:t>-They </a:t>
            </a:r>
            <a:r>
              <a:rPr lang="en-US" dirty="0" smtClean="0"/>
              <a:t>live on mice, and squirrels. The large pythons can do without eating for a year.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1500" dirty="0" smtClean="0"/>
              <a:t>Thank you </a:t>
            </a:r>
            <a:endParaRPr lang="en-US" sz="115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163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P .Naik  TGT (SS)</vt:lpstr>
      <vt:lpstr> DESERT ANIMALS</vt:lpstr>
      <vt:lpstr>    Not all deserts are seas of sand dunes. Some are rocky and dotted with small bushes while others are sprinkled with colourful flowers during the spring. 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.Naik  TGT (SS)</dc:title>
  <dc:creator>mac</dc:creator>
  <cp:lastModifiedBy>mac</cp:lastModifiedBy>
  <cp:revision>5</cp:revision>
  <dcterms:created xsi:type="dcterms:W3CDTF">2006-08-16T00:00:00Z</dcterms:created>
  <dcterms:modified xsi:type="dcterms:W3CDTF">2020-11-10T02:01:31Z</dcterms:modified>
</cp:coreProperties>
</file>