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8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5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9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9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59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2020/7/15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extBox 1048644"/>
          <p:cNvSpPr txBox="1"/>
          <p:nvPr/>
        </p:nvSpPr>
        <p:spPr>
          <a:xfrm>
            <a:off x="2540469" y="2168416"/>
            <a:ext cx="4000000" cy="20711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US" sz="6000" i="1" dirty="0" err="1">
                <a:solidFill>
                  <a:srgbClr val="3399FF"/>
                </a:solidFill>
              </a:rPr>
              <a:t>झाँसी</a:t>
            </a:r>
            <a:r>
              <a:rPr lang="en-US" altLang="en-US" sz="6000" i="1" dirty="0">
                <a:solidFill>
                  <a:srgbClr val="3399FF"/>
                </a:solidFill>
              </a:rPr>
              <a:t> </a:t>
            </a:r>
            <a:r>
              <a:rPr lang="en-US" altLang="en-US" sz="6000" i="1" dirty="0" err="1">
                <a:solidFill>
                  <a:srgbClr val="3399FF"/>
                </a:solidFill>
              </a:rPr>
              <a:t>की</a:t>
            </a:r>
            <a:r>
              <a:rPr lang="en-US" altLang="en-US" sz="6000" i="1" dirty="0">
                <a:solidFill>
                  <a:srgbClr val="3399FF"/>
                </a:solidFill>
              </a:rPr>
              <a:t> </a:t>
            </a:r>
            <a:r>
              <a:rPr lang="en-US" altLang="en-US" sz="6000" i="1" dirty="0" err="1">
                <a:solidFill>
                  <a:srgbClr val="3399FF"/>
                </a:solidFill>
              </a:rPr>
              <a:t>रानी</a:t>
            </a:r>
            <a:r>
              <a:rPr lang="en-US" altLang="en-US" sz="6000" i="1" dirty="0">
                <a:solidFill>
                  <a:srgbClr val="3399FF"/>
                </a:solidFill>
              </a:rPr>
              <a:t> </a:t>
            </a:r>
            <a:endParaRPr lang="en-US" sz="6000" i="1" dirty="0">
              <a:solidFill>
                <a:srgbClr val="3399FF"/>
              </a:solidFill>
            </a:endParaRPr>
          </a:p>
          <a:p>
            <a:r>
              <a:rPr lang="en-US" altLang="en-US" sz="6000" i="1" dirty="0" err="1">
                <a:solidFill>
                  <a:srgbClr val="3399FF"/>
                </a:solidFill>
              </a:rPr>
              <a:t>कक्षा</a:t>
            </a:r>
            <a:r>
              <a:rPr lang="en-US" altLang="en-US" sz="6000" i="1" dirty="0">
                <a:solidFill>
                  <a:srgbClr val="3399FF"/>
                </a:solidFill>
              </a:rPr>
              <a:t> - 6</a:t>
            </a:r>
            <a:endParaRPr lang="en-US" sz="6000" i="1" dirty="0">
              <a:solidFill>
                <a:srgbClr val="3399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205"/>
            <a:ext cx="9144000" cy="43233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9500" y="0"/>
            <a:ext cx="84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178"/>
            <a:ext cx="9144000" cy="63032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738"/>
            <a:ext cx="9144000" cy="3722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490"/>
            <a:ext cx="9144000" cy="50025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53"/>
            <a:ext cx="9144000" cy="6259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8" y="0"/>
            <a:ext cx="83872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2"/>
            <a:ext cx="9144000" cy="68293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2"/>
            <a:ext cx="9144000" cy="6389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Office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1</cp:revision>
  <dcterms:created xsi:type="dcterms:W3CDTF">2015-05-11T11:30:45Z</dcterms:created>
  <dcterms:modified xsi:type="dcterms:W3CDTF">2020-07-15T05:25:59Z</dcterms:modified>
</cp:coreProperties>
</file>