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3" r:id="rId6"/>
    <p:sldId id="265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3A127CC-FE2E-406C-B815-AD79018581ED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36C8D78-EBFF-4E0C-97DA-C7BE809A70C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1828799"/>
          </a:xfrm>
        </p:spPr>
        <p:txBody>
          <a:bodyPr>
            <a:normAutofit fontScale="90000"/>
          </a:bodyPr>
          <a:lstStyle/>
          <a:p>
            <a:r>
              <a:rPr lang="hi-IN" dirty="0" smtClean="0"/>
              <a:t>कक्षा – 6, पाठ तीन </a:t>
            </a:r>
            <a:br>
              <a:rPr lang="hi-IN" dirty="0" smtClean="0"/>
            </a:br>
            <a:r>
              <a:rPr lang="hi-IN" dirty="0" smtClean="0"/>
              <a:t>नादान दोस्त</a:t>
            </a:r>
            <a:br>
              <a:rPr lang="hi-IN" dirty="0" smtClean="0"/>
            </a:br>
            <a:r>
              <a:rPr lang="hi-IN" dirty="0" smtClean="0"/>
              <a:t>भाग –दो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i-IN" dirty="0" smtClean="0"/>
              <a:t> </a:t>
            </a:r>
          </a:p>
          <a:p>
            <a:r>
              <a:rPr lang="hi-IN" dirty="0" smtClean="0"/>
              <a:t> श्रीमती - अंजना माझी द्वारा प्रस्तुत</a:t>
            </a:r>
            <a:endParaRPr lang="en-US" dirty="0"/>
          </a:p>
        </p:txBody>
      </p:sp>
      <p:pic>
        <p:nvPicPr>
          <p:cNvPr id="4" name="bhag - 1 slide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12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438400"/>
            <a:ext cx="2895599" cy="3687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73" y="76201"/>
            <a:ext cx="5086927" cy="704157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28956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2819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7200"/>
            <a:ext cx="2819400" cy="1905000"/>
          </a:xfrm>
          <a:prstGeom prst="rect">
            <a:avLst/>
          </a:prstGeom>
        </p:spPr>
      </p:pic>
      <p:pic>
        <p:nvPicPr>
          <p:cNvPr id="3" name="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6073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362200"/>
            <a:ext cx="3008313" cy="3763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57200"/>
            <a:ext cx="4953000" cy="6019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200"/>
            <a:ext cx="2971800" cy="2590800"/>
          </a:xfrm>
          <a:prstGeom prst="rect">
            <a:avLst/>
          </a:prstGeom>
        </p:spPr>
      </p:pic>
      <p:pic>
        <p:nvPicPr>
          <p:cNvPr id="7" name="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698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3048000"/>
            <a:ext cx="3008313" cy="3078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-80214"/>
            <a:ext cx="4732921" cy="655721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29718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1400"/>
            <a:ext cx="2971800" cy="2514600"/>
          </a:xfrm>
          <a:prstGeom prst="rect">
            <a:avLst/>
          </a:prstGeom>
        </p:spPr>
      </p:pic>
      <p:pic>
        <p:nvPicPr>
          <p:cNvPr id="7" name="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429000" cy="2317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3124200"/>
            <a:ext cx="3008313" cy="3001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3400"/>
            <a:ext cx="5029200" cy="5867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12573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21336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0400"/>
            <a:ext cx="2819400" cy="2895600"/>
          </a:xfrm>
          <a:prstGeom prst="rect">
            <a:avLst/>
          </a:prstGeom>
        </p:spPr>
      </p:pic>
      <p:pic>
        <p:nvPicPr>
          <p:cNvPr id="8" name="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14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470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667000"/>
            <a:ext cx="3008313" cy="3459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1000"/>
            <a:ext cx="5181600" cy="5943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57200"/>
            <a:ext cx="2971799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2895600" cy="2514600"/>
          </a:xfrm>
          <a:prstGeom prst="rect">
            <a:avLst/>
          </a:prstGeom>
        </p:spPr>
      </p:pic>
      <p:pic>
        <p:nvPicPr>
          <p:cNvPr id="3" name="6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622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3276600"/>
            <a:ext cx="2971800" cy="2849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57200"/>
            <a:ext cx="5404942" cy="2819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76600"/>
            <a:ext cx="5557343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29718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2971800" cy="2819400"/>
          </a:xfrm>
          <a:prstGeom prst="rect">
            <a:avLst/>
          </a:prstGeom>
        </p:spPr>
      </p:pic>
      <p:pic>
        <p:nvPicPr>
          <p:cNvPr id="11" name="oart2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400" y="274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37</TotalTime>
  <Words>14</Words>
  <Application>Microsoft Office PowerPoint</Application>
  <PresentationFormat>On-screen Show (4:3)</PresentationFormat>
  <Paragraphs>3</Paragraphs>
  <Slides>7</Slides>
  <Notes>0</Notes>
  <HiddenSlides>1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Aspect</vt:lpstr>
      <vt:lpstr>कक्षा – 6, पाठ तीन  नादान दोस्त भाग –दो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27</cp:revision>
  <dcterms:created xsi:type="dcterms:W3CDTF">2020-04-10T11:03:26Z</dcterms:created>
  <dcterms:modified xsi:type="dcterms:W3CDTF">2020-04-10T19:13:04Z</dcterms:modified>
</cp:coreProperties>
</file>