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8" r:id="rId3"/>
    <p:sldId id="271" r:id="rId4"/>
    <p:sldId id="258" r:id="rId5"/>
    <p:sldId id="269" r:id="rId6"/>
    <p:sldId id="272" r:id="rId7"/>
    <p:sldId id="259" r:id="rId8"/>
    <p:sldId id="260" r:id="rId9"/>
    <p:sldId id="273" r:id="rId10"/>
    <p:sldId id="274" r:id="rId11"/>
    <p:sldId id="275" r:id="rId12"/>
    <p:sldId id="261" r:id="rId13"/>
    <p:sldId id="276" r:id="rId14"/>
    <p:sldId id="277" r:id="rId15"/>
    <p:sldId id="262" r:id="rId16"/>
    <p:sldId id="278" r:id="rId17"/>
    <p:sldId id="279" r:id="rId18"/>
    <p:sldId id="281" r:id="rId19"/>
    <p:sldId id="280" r:id="rId20"/>
    <p:sldId id="282" r:id="rId21"/>
    <p:sldId id="263" r:id="rId22"/>
    <p:sldId id="264" r:id="rId23"/>
    <p:sldId id="265" r:id="rId24"/>
    <p:sldId id="270" r:id="rId25"/>
    <p:sldId id="266" r:id="rId26"/>
    <p:sldId id="267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6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4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0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2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629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11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09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40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97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3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6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8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4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4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0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4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7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2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52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948" y="1075765"/>
            <a:ext cx="6400800" cy="3758005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GEOGRAPHY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LESSON 2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8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u="sng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LAND, SOIL, WATER, NATURAL VEGETATION AND WILD LIFE </a:t>
            </a:r>
            <a:r>
              <a:rPr lang="en-US" sz="4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RESOURCES(MODULE:2</a:t>
            </a:r>
            <a:r>
              <a:rPr lang="en-US" sz="4400" b="1" u="sng" dirty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IN" sz="4400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0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04559"/>
            <a:ext cx="110299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31745" lvl="3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2.Contour barriers: Stones grass and soil are used to build barriers</a:t>
            </a:r>
            <a:endParaRPr lang="en-IN" sz="4000" dirty="0">
              <a:solidFill>
                <a:prstClr val="white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6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147762"/>
            <a:ext cx="933831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9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7762" y="1719381"/>
            <a:ext cx="8946328" cy="259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0145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800" dirty="0" err="1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Rockdams</a:t>
            </a:r>
            <a:r>
              <a:rPr lang="en-US" sz="4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 Rocks are piled up to slow down the flow of </a:t>
            </a:r>
            <a:r>
              <a:rPr lang="en-US" sz="48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water</a:t>
            </a:r>
            <a:endParaRPr lang="en-IN" sz="4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4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il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044892"/>
            <a:ext cx="107442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4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660" y="1259175"/>
            <a:ext cx="105384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0145" lvl="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Terrace farming: Broad flat steps or terraces are made on the steep slopes so that flat surfaces available to grow crops.</a:t>
            </a:r>
            <a:endParaRPr lang="en-IN" sz="4000" dirty="0">
              <a:solidFill>
                <a:prstClr val="white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0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98555"/>
            <a:ext cx="11144922" cy="344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0145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8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Intercropping</a:t>
            </a:r>
            <a:r>
              <a:rPr lang="en-US" sz="4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Different crops are grown in alternate rows </a:t>
            </a:r>
            <a:r>
              <a:rPr lang="en-US" sz="48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sz="4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sown at different times to protect the soil from rain wash</a:t>
            </a:r>
            <a:r>
              <a:rPr lang="en-US" sz="48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N" sz="4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7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10" y="457200"/>
            <a:ext cx="10229850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8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0" y="1716375"/>
            <a:ext cx="1092708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0145" lvl="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Contour ploughing: Ploughing parallel to the contours of a hill slope to form a natural barrier for water to flow down the slope.</a:t>
            </a:r>
            <a:endParaRPr lang="en-IN" sz="4400" dirty="0">
              <a:solidFill>
                <a:prstClr val="white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5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685800"/>
            <a:ext cx="9624060" cy="529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6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843951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Shelter belts: In coastal areas, rows of trees are planted to check wind movement to protect soil cover</a:t>
            </a:r>
            <a:endParaRPr lang="en-IN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7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1720" y="1404632"/>
            <a:ext cx="70704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What is soil? </a:t>
            </a:r>
            <a:r>
              <a:rPr lang="en-US" sz="5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–</a:t>
            </a:r>
          </a:p>
          <a:p>
            <a:r>
              <a:rPr lang="en-US" sz="54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5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thin layer of grainy substance covering the surface of the earth is called soil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321034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" y="708660"/>
            <a:ext cx="10515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47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91490" y="0"/>
            <a:ext cx="12683490" cy="6166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645"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WATER</a:t>
            </a:r>
          </a:p>
          <a:p>
            <a:pPr marL="588645" algn="just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We know that 70 percentage of earth's surface is covered with water. It is therefore appropriately called the </a:t>
            </a:r>
            <a:r>
              <a:rPr lang="en-US" sz="36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water planet or</a:t>
            </a: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blue planet</a:t>
            </a: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The ocean covers two third of the earth surface. But ocean water is saline or salty, which cannot be used for human consumption. Freshwater accounts only 2.7 %. Nearly 70% of this freshwater occurs as ice sheets and glaciers. Due to their location they are inaccessible. Only one percentage of freshwater is available for human use</a:t>
            </a: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46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576" y="964675"/>
            <a:ext cx="6096000" cy="46217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88645" algn="just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uses of water</a:t>
            </a: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IN" sz="4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Water is used for various purposes </a:t>
            </a: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like</a:t>
            </a:r>
          </a:p>
          <a:p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personal use</a:t>
            </a:r>
          </a:p>
          <a:p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agriculture</a:t>
            </a: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en-US" sz="40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industry</a:t>
            </a: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en-US" sz="40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generating </a:t>
            </a: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electricity.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57430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8720" y="1700929"/>
            <a:ext cx="102641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Reasons for the shortage of water</a:t>
            </a:r>
          </a:p>
          <a:p>
            <a:pPr lvl="0"/>
            <a:endParaRPr lang="en-US" sz="4000" dirty="0" smtClean="0">
              <a:solidFill>
                <a:prstClr val="white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increase 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 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population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rising 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demand for food and </a:t>
            </a:r>
            <a:r>
              <a:rPr lang="en-US" sz="4000" dirty="0" smtClean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cash crops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increasing urbanization. </a:t>
            </a:r>
            <a:endParaRPr lang="en-IN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40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910" y="1446401"/>
            <a:ext cx="99898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Many countries are facing the problem of water scarcity. We have to think various ways to conserve water since is a very important resource. There are various ways to conserve water</a:t>
            </a:r>
            <a:endParaRPr lang="en-IN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47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6673" y="0"/>
            <a:ext cx="8089751" cy="652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645" algn="just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Important methods of water conservation are</a:t>
            </a:r>
            <a:endParaRPr lang="en-IN" sz="4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60145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Increase </a:t>
            </a: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forest and other vegetation cover </a:t>
            </a:r>
            <a:endParaRPr lang="en-IN" sz="3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60145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Rainwater </a:t>
            </a: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harvesting </a:t>
            </a:r>
            <a:endParaRPr lang="en-IN" sz="3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60145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Lining </a:t>
            </a: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canals used for irrigating field.</a:t>
            </a:r>
            <a:endParaRPr lang="en-IN" sz="3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60145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Sprinkler </a:t>
            </a: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system and</a:t>
            </a:r>
            <a:endParaRPr lang="en-IN" sz="3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Drip </a:t>
            </a: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irrigation or </a:t>
            </a: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trickle irrigation 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161524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10" y="468630"/>
            <a:ext cx="1009269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22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" y="548640"/>
            <a:ext cx="10172699" cy="56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63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502920"/>
            <a:ext cx="11109960" cy="60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95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" y="0"/>
            <a:ext cx="1211199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9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65760"/>
            <a:ext cx="9635490" cy="61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9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" y="382148"/>
            <a:ext cx="11921490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soil formation depends up on 5 factors.</a:t>
            </a:r>
            <a:endParaRPr lang="en-IN" sz="3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parent rock:  means the rock from which the soil is formed it decides </a:t>
            </a:r>
            <a:r>
              <a:rPr lang="en-US" sz="36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colour</a:t>
            </a: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texture ,chemical property ,mineral, permeability. </a:t>
            </a:r>
            <a:endParaRPr lang="en-IN" sz="3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Relief: relief means topography height of land; slope determine accumulation of soil.</a:t>
            </a:r>
            <a:endParaRPr lang="en-IN" sz="3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Flora , </a:t>
            </a: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fauna and </a:t>
            </a:r>
            <a:r>
              <a:rPr lang="en-US" sz="36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micro organism </a:t>
            </a: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affect the rate of humus formation. </a:t>
            </a:r>
            <a:endParaRPr lang="en-IN" sz="3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7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8944" y="1966818"/>
            <a:ext cx="8788999" cy="371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Climate; temperature, rainfall influence the rate of weathering and humus formation</a:t>
            </a:r>
            <a:endParaRPr lang="en-IN" sz="4000" dirty="0">
              <a:solidFill>
                <a:prstClr val="white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Time: Determines thickness of soil profile.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50240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le:Soil-formation-factors-en.jpg - Wikimedia Common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File:Soil-formation-factors-en.jpg - Wikimedia Commons"/>
          <p:cNvSpPr>
            <a:spLocks noChangeAspect="1" noChangeArrowheads="1"/>
          </p:cNvSpPr>
          <p:nvPr/>
        </p:nvSpPr>
        <p:spPr bwMode="auto">
          <a:xfrm>
            <a:off x="215900" y="-13271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6" descr="File:Soil-formation-factors-en.jpg - Wikimedia Commons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0"/>
            <a:ext cx="10459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5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5157" y="461377"/>
            <a:ext cx="8842786" cy="568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645" algn="just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reasons </a:t>
            </a: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for land degradation are</a:t>
            </a:r>
            <a:endParaRPr lang="en-IN" sz="4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60145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deforestation</a:t>
            </a:r>
            <a:endParaRPr lang="en-IN" sz="4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60145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overgrazing </a:t>
            </a:r>
            <a:endParaRPr lang="en-IN" sz="4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60145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overuse </a:t>
            </a: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of chemical fertilizers or pesticides </a:t>
            </a:r>
            <a:endParaRPr lang="en-IN" sz="4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60145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rain </a:t>
            </a: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wash </a:t>
            </a:r>
            <a:endParaRPr lang="en-IN" sz="4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60145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landslides </a:t>
            </a: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and floods.</a:t>
            </a:r>
            <a:endParaRPr lang="en-IN" sz="4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8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160" y="457300"/>
            <a:ext cx="8122025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645" algn="just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There are </a:t>
            </a:r>
            <a:r>
              <a:rPr lang="en-US" sz="40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various methods to conserve soil</a:t>
            </a: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They are</a:t>
            </a:r>
            <a:endParaRPr lang="en-IN" sz="4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60145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1.Mulching: The bare ground between plant is covered with a layer of organic matter like straw </a:t>
            </a:r>
            <a:endParaRPr lang="en-IN" sz="4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3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70" y="720090"/>
            <a:ext cx="9646920" cy="54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25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242</TotalTime>
  <Words>395</Words>
  <Application>Microsoft Office PowerPoint</Application>
  <PresentationFormat>Widescreen</PresentationFormat>
  <Paragraphs>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SimSun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2020-04-16T12:30:06Z</dcterms:created>
  <dcterms:modified xsi:type="dcterms:W3CDTF">2020-04-17T07:57:32Z</dcterms:modified>
</cp:coreProperties>
</file>