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7" r:id="rId10"/>
    <p:sldId id="266" r:id="rId11"/>
    <p:sldId id="265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70" d="100"/>
          <a:sy n="70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MATERIALS</a:t>
            </a:r>
            <a:endParaRPr lang="en-US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Types of materials: Metals and non metals.</a:t>
            </a:r>
          </a:p>
          <a:p>
            <a:r>
              <a:rPr lang="en-US" sz="4000" dirty="0" smtClean="0"/>
              <a:t>Physical properties of metals:</a:t>
            </a:r>
          </a:p>
          <a:p>
            <a:r>
              <a:rPr lang="en-US" sz="4000" dirty="0" smtClean="0"/>
              <a:t>Metals are lustrous, sonorous, malleable, ductile, good conductors of heat and </a:t>
            </a:r>
            <a:r>
              <a:rPr lang="en-US" sz="4000" dirty="0" err="1" smtClean="0"/>
              <a:t>electricty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METAL OXIDE –BASIC IN NATURE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When magnesium oxide is added with water and tested with red litmus then red turns to blue, Which shows that it is basic in nature.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err="1" smtClean="0"/>
              <a:t>MgO</a:t>
            </a:r>
            <a:r>
              <a:rPr lang="en-US" sz="3600" dirty="0" smtClean="0"/>
              <a:t> +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</a:t>
            </a:r>
            <a:r>
              <a:rPr lang="en-US" sz="3600" dirty="0" smtClean="0">
                <a:sym typeface="Wingdings" pitchFamily="2" charset="2"/>
              </a:rPr>
              <a:t> Mg(OH)</a:t>
            </a:r>
            <a:r>
              <a:rPr lang="en-US" sz="3600" baseline="-25000" dirty="0" smtClean="0"/>
              <a:t>2</a:t>
            </a:r>
            <a:r>
              <a:rPr lang="en-US" sz="3600" dirty="0" smtClean="0">
                <a:sym typeface="Wingdings" pitchFamily="2" charset="2"/>
              </a:rPr>
              <a:t>    </a:t>
            </a:r>
          </a:p>
          <a:p>
            <a:endParaRPr lang="en-US" sz="3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REACTION WITH OXYGEN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Eg</a:t>
            </a:r>
            <a:r>
              <a:rPr lang="en-US" sz="4000" dirty="0" smtClean="0"/>
              <a:t>: </a:t>
            </a:r>
          </a:p>
          <a:p>
            <a:r>
              <a:rPr lang="en-US" sz="3600" dirty="0"/>
              <a:t>I</a:t>
            </a:r>
            <a:r>
              <a:rPr lang="en-US" sz="3600" dirty="0" smtClean="0"/>
              <a:t>ron +oxygen+ water </a:t>
            </a:r>
            <a:r>
              <a:rPr lang="en-US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 iron oxide(rust)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3600" dirty="0" smtClean="0"/>
              <a:t>Magnesium +oxygen</a:t>
            </a:r>
            <a:r>
              <a:rPr lang="en-US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 magnesium oxide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 smtClean="0"/>
              <a:t>Metals are lustrous, malleable, ductile and good conductors</a:t>
            </a:r>
          </a:p>
          <a:p>
            <a:pPr lvl="0"/>
            <a:r>
              <a:rPr lang="en-US" sz="3600" dirty="0" smtClean="0"/>
              <a:t>Non-metals are brittle, poor conductors, non lustrous etc</a:t>
            </a:r>
          </a:p>
          <a:p>
            <a:r>
              <a:rPr lang="en-US" sz="3600" dirty="0" smtClean="0"/>
              <a:t>Metals react with oxygen to form its oxides</a:t>
            </a:r>
          </a:p>
          <a:p>
            <a:r>
              <a:rPr lang="en-US" sz="3600" dirty="0" smtClean="0"/>
              <a:t>Metal oxide is basic in nature.</a:t>
            </a:r>
          </a:p>
          <a:p>
            <a:r>
              <a:rPr lang="en-US" sz="3600" dirty="0" smtClean="0"/>
              <a:t>Non metal oxides are acidic in nature.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End of </a:t>
            </a:r>
            <a:r>
              <a:rPr lang="en-US" sz="6000" smtClean="0">
                <a:solidFill>
                  <a:schemeClr val="tx1"/>
                </a:solidFill>
              </a:rPr>
              <a:t>module </a:t>
            </a:r>
            <a:r>
              <a:rPr lang="en-US" sz="6000" smtClean="0">
                <a:solidFill>
                  <a:schemeClr val="tx1"/>
                </a:solidFill>
              </a:rPr>
              <a:t>II/III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LUSTROUS</a:t>
            </a:r>
            <a:endParaRPr lang="en-US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/>
              <a:t>Bright appearance.</a:t>
            </a:r>
          </a:p>
          <a:p>
            <a:pPr lvl="0"/>
            <a:endParaRPr lang="en-US" sz="4000" dirty="0" smtClean="0"/>
          </a:p>
          <a:p>
            <a:pPr lvl="0"/>
            <a:r>
              <a:rPr lang="en-US" sz="4000" dirty="0" smtClean="0"/>
              <a:t>Ductility: Metals can be drawn in to wires.</a:t>
            </a:r>
          </a:p>
          <a:p>
            <a:pPr lvl="0"/>
            <a:endParaRPr lang="en-US" sz="4000" dirty="0" smtClean="0"/>
          </a:p>
          <a:p>
            <a:pPr lvl="0"/>
            <a:r>
              <a:rPr lang="en-US" sz="4000" dirty="0" smtClean="0"/>
              <a:t>Sonorous: Producing sound.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MALLEABILITY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5700" dirty="0" smtClean="0"/>
              <a:t>Metals are lustrous, sonorous, malleable, </a:t>
            </a:r>
          </a:p>
          <a:p>
            <a:pPr>
              <a:buNone/>
            </a:pPr>
            <a:endParaRPr lang="en-US" sz="5700" dirty="0" smtClean="0"/>
          </a:p>
          <a:p>
            <a:r>
              <a:rPr lang="en-US" sz="5700" dirty="0" smtClean="0"/>
              <a:t>ductile, good conductors of heat and </a:t>
            </a:r>
          </a:p>
          <a:p>
            <a:endParaRPr lang="en-US" sz="5700" dirty="0" smtClean="0"/>
          </a:p>
          <a:p>
            <a:pPr lvl="0"/>
            <a:r>
              <a:rPr lang="en-US" sz="5700" dirty="0" smtClean="0"/>
              <a:t>Ductility: Metals can be drawn in to wires.</a:t>
            </a:r>
          </a:p>
          <a:p>
            <a:pPr lvl="0">
              <a:buNone/>
            </a:pPr>
            <a:endParaRPr lang="en-US" sz="5700" dirty="0" smtClean="0"/>
          </a:p>
          <a:p>
            <a:pPr lvl="0"/>
            <a:r>
              <a:rPr lang="en-US" sz="5700" dirty="0" smtClean="0"/>
              <a:t>Sonorous: Producing sound.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GOOD CONDUCTORS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sz="4300" dirty="0" smtClean="0"/>
              <a:t>Good conductors: Conduct heat and electricity.</a:t>
            </a:r>
          </a:p>
          <a:p>
            <a:pPr lvl="0"/>
            <a:r>
              <a:rPr lang="en-US" sz="4300" dirty="0" smtClean="0"/>
              <a:t>Hard</a:t>
            </a:r>
          </a:p>
          <a:p>
            <a:r>
              <a:rPr lang="en-US" sz="4300" dirty="0" smtClean="0"/>
              <a:t>Examples; Iron, copper, aluminum, magnesium etc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PHYSICAL PROPERTIES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Non metals</a:t>
            </a:r>
          </a:p>
          <a:p>
            <a:pPr lvl="0"/>
            <a:r>
              <a:rPr lang="en-US" sz="4000" dirty="0" smtClean="0"/>
              <a:t>Non-sonorous</a:t>
            </a:r>
          </a:p>
          <a:p>
            <a:pPr lvl="0"/>
            <a:r>
              <a:rPr lang="en-US" sz="4000" dirty="0" smtClean="0"/>
              <a:t>Brittle</a:t>
            </a:r>
          </a:p>
          <a:p>
            <a:pPr lvl="0"/>
            <a:r>
              <a:rPr lang="en-US" sz="4000" dirty="0" smtClean="0"/>
              <a:t>Poor conductors of heat and electricity.</a:t>
            </a:r>
          </a:p>
          <a:p>
            <a:pPr lvl="0"/>
            <a:r>
              <a:rPr lang="en-US" sz="4000" dirty="0" smtClean="0"/>
              <a:t>Non malleable.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NON METALS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5200" dirty="0" smtClean="0"/>
              <a:t>They breakdown easily.</a:t>
            </a:r>
          </a:p>
          <a:p>
            <a:r>
              <a:rPr lang="en-US" sz="5200" dirty="0" smtClean="0"/>
              <a:t>They are not sonorous.</a:t>
            </a:r>
          </a:p>
          <a:p>
            <a:r>
              <a:rPr lang="en-US" sz="5200" dirty="0" smtClean="0"/>
              <a:t>They are poor conductors of heat and electricity.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sz="7000" dirty="0" smtClean="0"/>
              <a:t>Non- metals</a:t>
            </a:r>
          </a:p>
          <a:p>
            <a:r>
              <a:rPr lang="en-US" sz="7000" dirty="0" smtClean="0"/>
              <a:t>sulphur, carbon, oxygen, phosphorous etc.</a:t>
            </a:r>
          </a:p>
          <a:p>
            <a:r>
              <a:rPr lang="en-US" sz="7000" dirty="0" smtClean="0"/>
              <a:t>Exceptions:</a:t>
            </a:r>
          </a:p>
          <a:p>
            <a:r>
              <a:rPr lang="en-US" sz="7000" dirty="0" smtClean="0"/>
              <a:t>Metals like sodium, potassium can </a:t>
            </a:r>
          </a:p>
          <a:p>
            <a:r>
              <a:rPr lang="en-US" sz="7000" dirty="0" smtClean="0"/>
              <a:t>Cut with knife.</a:t>
            </a:r>
          </a:p>
          <a:p>
            <a:r>
              <a:rPr lang="en-US" sz="7000" dirty="0" smtClean="0"/>
              <a:t>Mercury  only metal in liquid state.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CHEMICAL PROPERTIES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4525963"/>
          </a:xfrm>
        </p:spPr>
        <p:txBody>
          <a:bodyPr/>
          <a:lstStyle/>
          <a:p>
            <a:r>
              <a:rPr lang="en-US" sz="4000" dirty="0" smtClean="0"/>
              <a:t>Rusting :</a:t>
            </a:r>
          </a:p>
          <a:p>
            <a:r>
              <a:rPr lang="en-US" sz="4000" dirty="0" smtClean="0"/>
              <a:t>Iron reacts with oxygen to form rust.</a:t>
            </a:r>
          </a:p>
          <a:p>
            <a:pPr lvl="0"/>
            <a:r>
              <a:rPr lang="en-US" sz="4000" dirty="0" smtClean="0"/>
              <a:t>Reaction of metals with oxygen.</a:t>
            </a:r>
          </a:p>
          <a:p>
            <a:pPr lvl="0"/>
            <a:r>
              <a:rPr lang="en-US" sz="4000" dirty="0" smtClean="0"/>
              <a:t>Metals react with oxygen to form its oxide.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REACTION OF NON–METALS WITH OXYGEN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4000" dirty="0" smtClean="0"/>
              <a:t>Sulphur +oxygen </a:t>
            </a:r>
            <a:r>
              <a:rPr lang="en-US" sz="4000" dirty="0" smtClean="0">
                <a:sym typeface="Wingdings" pitchFamily="2" charset="2"/>
              </a:rPr>
              <a:t></a:t>
            </a:r>
            <a:r>
              <a:rPr lang="en-US" sz="4000" dirty="0" smtClean="0"/>
              <a:t> sulphur </a:t>
            </a:r>
            <a:r>
              <a:rPr lang="en-US" sz="4000" dirty="0" err="1" smtClean="0"/>
              <a:t>di</a:t>
            </a:r>
            <a:r>
              <a:rPr lang="en-US" sz="4000" dirty="0" smtClean="0"/>
              <a:t>-oxide</a:t>
            </a:r>
          </a:p>
          <a:p>
            <a:r>
              <a:rPr lang="en-US" sz="4000" dirty="0" smtClean="0"/>
              <a:t>When sulphur di-oxide is added with water, sulphurous acid is formed.</a:t>
            </a:r>
          </a:p>
          <a:p>
            <a:r>
              <a:rPr lang="en-US" sz="4000" dirty="0" smtClean="0"/>
              <a:t>It turns blue litmus to red which shows that it is acidic in nature.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344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MATERIALS</vt:lpstr>
      <vt:lpstr>LUSTROUS</vt:lpstr>
      <vt:lpstr>MALLEABILITY</vt:lpstr>
      <vt:lpstr>GOOD CONDUCTORS</vt:lpstr>
      <vt:lpstr>PHYSICAL PROPERTIES</vt:lpstr>
      <vt:lpstr>NON METALS</vt:lpstr>
      <vt:lpstr>EXAMPLES</vt:lpstr>
      <vt:lpstr>CHEMICAL PROPERTIES </vt:lpstr>
      <vt:lpstr>REACTION OF NON–METALS WITH OXYGEN </vt:lpstr>
      <vt:lpstr>METAL OXIDE –BASIC IN NATURE</vt:lpstr>
      <vt:lpstr>REACTION WITH OXYGEN</vt:lpstr>
      <vt:lpstr>SUMMARY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MATERIALS:. </dc:title>
  <dc:creator>Thiyagarajan</dc:creator>
  <cp:lastModifiedBy>Thiyagu</cp:lastModifiedBy>
  <cp:revision>33</cp:revision>
  <dcterms:created xsi:type="dcterms:W3CDTF">2006-08-16T00:00:00Z</dcterms:created>
  <dcterms:modified xsi:type="dcterms:W3CDTF">2020-04-23T11:19:08Z</dcterms:modified>
</cp:coreProperties>
</file>