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2C1C7B9-6108-457B-BF32-A2A7C4D34E1C}" type="datetimeFigureOut">
              <a:rPr lang="en-US" smtClean="0"/>
              <a:pPr/>
              <a:t>10/19/2020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279214-AA9C-495D-8D97-B3349F88B1B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i-IN" dirty="0" smtClean="0"/>
              <a:t>कक्षा- 6 </a:t>
            </a:r>
            <a:br>
              <a:rPr lang="hi-IN" dirty="0" smtClean="0"/>
            </a:br>
            <a:r>
              <a:rPr lang="hi-IN" dirty="0" smtClean="0"/>
              <a:t>हिन्दी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i-IN" dirty="0" smtClean="0">
                <a:solidFill>
                  <a:srgbClr val="FF0000"/>
                </a:solidFill>
              </a:rPr>
              <a:t>          </a:t>
            </a:r>
            <a:r>
              <a:rPr lang="en-US" dirty="0" smtClean="0">
                <a:solidFill>
                  <a:srgbClr val="FF0000"/>
                </a:solidFill>
              </a:rPr>
              <a:t>         </a:t>
            </a:r>
            <a:r>
              <a:rPr lang="hi-IN" sz="3200" dirty="0" smtClean="0">
                <a:solidFill>
                  <a:srgbClr val="FF0000"/>
                </a:solidFill>
              </a:rPr>
              <a:t>निबंध </a:t>
            </a:r>
            <a:r>
              <a:rPr lang="hi-IN" sz="3200" dirty="0" smtClean="0">
                <a:solidFill>
                  <a:srgbClr val="FF0000"/>
                </a:solidFill>
              </a:rPr>
              <a:t>-  दीपावली </a:t>
            </a:r>
          </a:p>
          <a:p>
            <a:pPr>
              <a:buNone/>
            </a:pPr>
            <a:r>
              <a:rPr lang="hi-IN" sz="3200" dirty="0" smtClean="0">
                <a:solidFill>
                  <a:srgbClr val="FF0000"/>
                </a:solidFill>
              </a:rPr>
              <a:t>         </a:t>
            </a:r>
            <a:r>
              <a:rPr lang="en-US" sz="3200" dirty="0" smtClean="0">
                <a:solidFill>
                  <a:srgbClr val="FF0000"/>
                </a:solidFill>
              </a:rPr>
              <a:t>          </a:t>
            </a:r>
            <a:r>
              <a:rPr lang="hi-IN" sz="3200" dirty="0" smtClean="0">
                <a:solidFill>
                  <a:srgbClr val="FF0000"/>
                </a:solidFill>
              </a:rPr>
              <a:t>प्रस्तुतकर्त्री </a:t>
            </a:r>
            <a:r>
              <a:rPr lang="hi-IN" sz="3200" dirty="0" smtClean="0">
                <a:solidFill>
                  <a:srgbClr val="FF0000"/>
                </a:solidFill>
              </a:rPr>
              <a:t>– रूपा झा </a:t>
            </a:r>
          </a:p>
          <a:p>
            <a:pPr>
              <a:buNone/>
            </a:pPr>
            <a:r>
              <a:rPr lang="hi-IN" sz="3200" dirty="0" smtClean="0">
                <a:solidFill>
                  <a:srgbClr val="FF0000"/>
                </a:solidFill>
              </a:rPr>
              <a:t>   </a:t>
            </a:r>
            <a:r>
              <a:rPr lang="en-US" sz="3200" dirty="0" smtClean="0">
                <a:solidFill>
                  <a:srgbClr val="FF0000"/>
                </a:solidFill>
              </a:rPr>
              <a:t>          </a:t>
            </a:r>
            <a:r>
              <a:rPr lang="hi-IN" sz="3200" dirty="0" smtClean="0">
                <a:solidFill>
                  <a:srgbClr val="FF0000"/>
                </a:solidFill>
              </a:rPr>
              <a:t> </a:t>
            </a:r>
            <a:r>
              <a:rPr lang="hi-IN" sz="3200" dirty="0" smtClean="0">
                <a:solidFill>
                  <a:srgbClr val="FF0000"/>
                </a:solidFill>
              </a:rPr>
              <a:t>परमाणु ऊर्जा केंद्रीय विद्यालय -1 </a:t>
            </a:r>
          </a:p>
          <a:p>
            <a:pPr algn="ctr">
              <a:buNone/>
            </a:pPr>
            <a:r>
              <a:rPr lang="hi-IN" sz="3200" dirty="0" smtClean="0">
                <a:solidFill>
                  <a:srgbClr val="FF0000"/>
                </a:solidFill>
              </a:rPr>
              <a:t>          </a:t>
            </a:r>
            <a:r>
              <a:rPr lang="en-US" sz="3200" dirty="0" smtClean="0">
                <a:solidFill>
                  <a:srgbClr val="FF0000"/>
                </a:solidFill>
              </a:rPr>
              <a:t>      </a:t>
            </a:r>
            <a:r>
              <a:rPr lang="hi-IN" sz="3200" dirty="0" smtClean="0">
                <a:solidFill>
                  <a:srgbClr val="FF0000"/>
                </a:solidFill>
              </a:rPr>
              <a:t> मुंबई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VITA\Desktop\diwali pic 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62000" y="1986756"/>
            <a:ext cx="7620000" cy="42862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276600" y="457200"/>
            <a:ext cx="2690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2400" dirty="0" smtClean="0">
                <a:solidFill>
                  <a:srgbClr val="FF0000"/>
                </a:solidFill>
              </a:rPr>
              <a:t>दीपावली पर निबंध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447800"/>
            <a:ext cx="504176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i-IN" dirty="0" smtClean="0"/>
              <a:t> भूमिका- भारत एक उत्सव प्रिय त्योहार।</a:t>
            </a:r>
          </a:p>
          <a:p>
            <a:r>
              <a:rPr lang="hi-IN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भारत के मुख्य त्योहार- होली, दीपावली , दशहरा।</a:t>
            </a:r>
          </a:p>
          <a:p>
            <a:endParaRPr lang="hi-IN" dirty="0" smtClean="0"/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दीपावली – भारत के प्रमुख त्योहारों में से एक। </a:t>
            </a:r>
          </a:p>
          <a:p>
            <a:endParaRPr lang="hi-IN" dirty="0" smtClean="0"/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पाँच दिनों तक चलने वाला त्योहार। </a:t>
            </a:r>
          </a:p>
          <a:p>
            <a:endParaRPr lang="hi-IN" dirty="0" smtClean="0"/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धनतेरस से भाई दूज तक।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VITA\Desktop\08_10_2019-edit-2-7_1964870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572000" y="3228219"/>
            <a:ext cx="4267200" cy="354505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62000" y="609600"/>
            <a:ext cx="642195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i-IN" dirty="0" smtClean="0"/>
              <a:t> मनाने का समय- कार्तिक मास की अमावस्या। </a:t>
            </a:r>
          </a:p>
          <a:p>
            <a:pPr>
              <a:buFont typeface="Arial" pitchFamily="34" charset="0"/>
              <a:buChar char="•"/>
            </a:pPr>
            <a:endParaRPr lang="hi-IN" dirty="0" smtClean="0"/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मनाने का कारण – प्रत्येक त्योहार की भाँति पौराणिक मान्यता। </a:t>
            </a:r>
          </a:p>
          <a:p>
            <a:pPr>
              <a:buFont typeface="Arial" pitchFamily="34" charset="0"/>
              <a:buChar char="•"/>
            </a:pPr>
            <a:endParaRPr lang="hi-IN" dirty="0" smtClean="0"/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चौदह वर्षों के वनवास के पश्चात् अयोध्या वापस लौटना।</a:t>
            </a:r>
          </a:p>
          <a:p>
            <a:endParaRPr lang="hi-IN" dirty="0" smtClean="0"/>
          </a:p>
          <a:p>
            <a:r>
              <a:rPr lang="hi-IN" dirty="0" smtClean="0"/>
              <a:t> </a:t>
            </a:r>
          </a:p>
          <a:p>
            <a:pPr>
              <a:buFont typeface="Arial" pitchFamily="34" charset="0"/>
              <a:buChar char="•"/>
            </a:pPr>
            <a:endParaRPr lang="hi-IN" dirty="0" smtClean="0"/>
          </a:p>
          <a:p>
            <a:pPr>
              <a:buFont typeface="Arial" pitchFamily="34" charset="0"/>
              <a:buChar char="•"/>
            </a:pPr>
            <a:r>
              <a:rPr lang="hi-IN" dirty="0" smtClean="0"/>
              <a:t> रावण का वध करके बुराई पर अच्छाई</a:t>
            </a:r>
          </a:p>
          <a:p>
            <a:r>
              <a:rPr lang="hi-IN" dirty="0" smtClean="0"/>
              <a:t>की जीत सिद्ध करना।  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305800" cy="5440363"/>
          </a:xfrm>
        </p:spPr>
        <p:txBody>
          <a:bodyPr>
            <a:normAutofit/>
          </a:bodyPr>
          <a:lstStyle/>
          <a:p>
            <a:pPr>
              <a:buNone/>
            </a:pPr>
            <a:endParaRPr lang="hi-IN" dirty="0" smtClean="0"/>
          </a:p>
          <a:p>
            <a:r>
              <a:rPr lang="hi-IN" dirty="0" smtClean="0"/>
              <a:t>श्री राम के वापस लौटने की खुशी में पूरी अयोध्या नगरी को सजाया गया। </a:t>
            </a:r>
          </a:p>
          <a:p>
            <a:pPr>
              <a:buNone/>
            </a:pPr>
            <a:endParaRPr lang="hi-IN" dirty="0" smtClean="0"/>
          </a:p>
          <a:p>
            <a:r>
              <a:rPr lang="hi-IN" dirty="0" smtClean="0"/>
              <a:t>अमावस्या की अंधेरी रात में दीपकों का प्रकाश। </a:t>
            </a:r>
          </a:p>
          <a:p>
            <a:pPr>
              <a:buNone/>
            </a:pPr>
            <a:endParaRPr lang="hi-IN" dirty="0" smtClean="0"/>
          </a:p>
          <a:p>
            <a:r>
              <a:rPr lang="hi-IN" dirty="0" smtClean="0"/>
              <a:t>इसी तिथि पर हर वर्ष दीपावली का मनाया जाना।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>
                <a:solidFill>
                  <a:srgbClr val="FF0000"/>
                </a:solidFill>
              </a:rPr>
              <a:t>मनाने का तरीका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घरों की साफ- सफाई, पुताई। </a:t>
            </a:r>
          </a:p>
          <a:p>
            <a:r>
              <a:rPr lang="hi-IN" dirty="0" smtClean="0"/>
              <a:t>लक्ष्मी- गणेश की पूजा । </a:t>
            </a:r>
          </a:p>
          <a:p>
            <a:r>
              <a:rPr lang="hi-IN" dirty="0" smtClean="0"/>
              <a:t>घरों को दीपकों से सजाना । </a:t>
            </a:r>
          </a:p>
          <a:p>
            <a:r>
              <a:rPr lang="hi-IN" dirty="0" smtClean="0"/>
              <a:t>मिठाई बांटना।</a:t>
            </a:r>
          </a:p>
          <a:p>
            <a:r>
              <a:rPr lang="hi-IN" dirty="0" smtClean="0"/>
              <a:t>उपहार देना।</a:t>
            </a:r>
          </a:p>
          <a:p>
            <a:r>
              <a:rPr lang="hi-IN" dirty="0" smtClean="0"/>
              <a:t>पटाखे फोड़ना।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592763"/>
          </a:xfrm>
        </p:spPr>
        <p:txBody>
          <a:bodyPr>
            <a:normAutofit/>
          </a:bodyPr>
          <a:lstStyle/>
          <a:p>
            <a:r>
              <a:rPr lang="hi-IN" dirty="0" smtClean="0">
                <a:solidFill>
                  <a:srgbClr val="FF0000"/>
                </a:solidFill>
              </a:rPr>
              <a:t>उपसंहार</a:t>
            </a:r>
            <a:r>
              <a:rPr lang="hi-IN" dirty="0" smtClean="0"/>
              <a:t>- जुआ खेलने जैसी बुराइयों का विरोध करना। </a:t>
            </a:r>
          </a:p>
          <a:p>
            <a:pPr>
              <a:buNone/>
            </a:pPr>
            <a:endParaRPr lang="hi-IN" dirty="0" smtClean="0"/>
          </a:p>
          <a:p>
            <a:r>
              <a:rPr lang="hi-IN" dirty="0" smtClean="0"/>
              <a:t>कम से कम पटाखे फोड़ना।</a:t>
            </a:r>
          </a:p>
          <a:p>
            <a:pPr>
              <a:buNone/>
            </a:pPr>
            <a:endParaRPr lang="hi-IN" dirty="0" smtClean="0"/>
          </a:p>
          <a:p>
            <a:r>
              <a:rPr lang="hi-IN" dirty="0" smtClean="0"/>
              <a:t>वातावरण को प्रदूषण से बचाना ।</a:t>
            </a:r>
          </a:p>
          <a:p>
            <a:pPr>
              <a:buNone/>
            </a:pPr>
            <a:endParaRPr lang="hi-IN" dirty="0" smtClean="0"/>
          </a:p>
          <a:p>
            <a:r>
              <a:rPr lang="hi-IN" dirty="0" smtClean="0"/>
              <a:t>गरीबों को मिठाई व दीपक देना।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69</TotalTime>
  <Words>207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कक्षा- 6  हिन्दी </vt:lpstr>
      <vt:lpstr>Slide 2</vt:lpstr>
      <vt:lpstr>Slide 3</vt:lpstr>
      <vt:lpstr>Slide 4</vt:lpstr>
      <vt:lpstr>मनाने का तरीका 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कक्षा- 6  हिन्दी </dc:title>
  <dc:creator>Priyanka tiwari</dc:creator>
  <cp:lastModifiedBy>AVITA</cp:lastModifiedBy>
  <cp:revision>24</cp:revision>
  <dcterms:created xsi:type="dcterms:W3CDTF">2020-10-15T10:56:59Z</dcterms:created>
  <dcterms:modified xsi:type="dcterms:W3CDTF">2020-10-19T10:26:21Z</dcterms:modified>
</cp:coreProperties>
</file>