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352799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WHY DO WE NEED </a:t>
            </a:r>
            <a:r>
              <a:rPr lang="en-US" sz="6600" b="1" smtClean="0"/>
              <a:t>A </a:t>
            </a:r>
            <a:r>
              <a:rPr lang="en-US" sz="6600" b="1" smtClean="0"/>
              <a:t>PARLIAMENT?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MODULE-1</a:t>
            </a:r>
          </a:p>
          <a:p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8077200" cy="1219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TOPICS TO BE COVERED IN THE CHAPTER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57400"/>
            <a:ext cx="7620000" cy="44196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Font typeface="Wingdings" pitchFamily="2" charset="2"/>
              <a:buChar char="§"/>
            </a:pPr>
            <a:r>
              <a:rPr lang="en-US" sz="4300" dirty="0" smtClean="0"/>
              <a:t>Why Do We Need A Parliament?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sz="4300" dirty="0" smtClean="0"/>
              <a:t>Why Should People Decide?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sz="4300" dirty="0" smtClean="0"/>
              <a:t>People and Their Representatives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sz="4300" dirty="0" smtClean="0"/>
              <a:t>The Role Of The Parliament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sz="4300" dirty="0" smtClean="0"/>
              <a:t>Who Are The People In The Parliament?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/>
          </a:p>
          <a:p>
            <a:pPr marL="514350" indent="-514350"/>
            <a:r>
              <a:rPr lang="en-US" dirty="0" smtClean="0"/>
              <a:t> 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8001000" cy="1295399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Why Do we Need a Parliament? 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7315200" cy="4724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Being a Democracy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TO ensure people’s participation in    decision-making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To form a democratic government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To represent the consent of the citizens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To control the Government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To symbolize the Indian democracy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905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Why should People decide that who will form the government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153400" cy="5029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dirty="0" smtClean="0"/>
              <a:t>India became independent on 15 August 1947 and has adopted a democratic form of government. </a:t>
            </a:r>
          </a:p>
          <a:p>
            <a:pPr algn="l">
              <a:buFont typeface="Wingdings" pitchFamily="2" charset="2"/>
              <a:buChar char="Ø"/>
            </a:pPr>
            <a:endParaRPr lang="en-US" dirty="0" smtClean="0"/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 In a democracy people’s participation in decision making is mandatory. </a:t>
            </a:r>
          </a:p>
          <a:p>
            <a:pPr algn="l">
              <a:buFont typeface="Wingdings" pitchFamily="2" charset="2"/>
              <a:buChar char="Ø"/>
            </a:pPr>
            <a:endParaRPr lang="en-US" dirty="0" smtClean="0"/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The governments  at all levels are responsible towards the people of that country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1"/>
            <a:ext cx="7467600" cy="1447799"/>
          </a:xfrm>
        </p:spPr>
        <p:txBody>
          <a:bodyPr>
            <a:normAutofit/>
          </a:bodyPr>
          <a:lstStyle/>
          <a:p>
            <a:r>
              <a:rPr lang="en-US" dirty="0" smtClean="0"/>
              <a:t>Our Experiences With Past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924800" cy="49530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India was a colony under British Crown.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The Indian National Congress a leading institution during freedom struggle.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In the British regime people did not posses the power of decision-making.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Our freedom fighters sacrificed their life to make India a Democratic country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On 26 January 1950 India became a Democratic Republic with implementing it’s own constitution   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3657600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THANK YOU 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GOOD  LUCK</a:t>
            </a:r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211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WHY DO WE NEED A PARLIAMENT?</vt:lpstr>
      <vt:lpstr>TOPICS TO BE COVERED IN THE CHAPTER</vt:lpstr>
      <vt:lpstr>Why Do we Need a Parliament? </vt:lpstr>
      <vt:lpstr>Why should People decide that who will form the government?</vt:lpstr>
      <vt:lpstr>Our Experiences With Past </vt:lpstr>
      <vt:lpstr>THANK YOU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NEED A PARLIAMENT</dc:title>
  <dc:creator>PC</dc:creator>
  <cp:lastModifiedBy>PC</cp:lastModifiedBy>
  <cp:revision>23</cp:revision>
  <dcterms:created xsi:type="dcterms:W3CDTF">2006-08-16T00:00:00Z</dcterms:created>
  <dcterms:modified xsi:type="dcterms:W3CDTF">2020-07-19T10:38:31Z</dcterms:modified>
</cp:coreProperties>
</file>