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8153400" cy="2285999"/>
          </a:xfrm>
        </p:spPr>
        <p:txBody>
          <a:bodyPr/>
          <a:lstStyle/>
          <a:p>
            <a:r>
              <a:rPr lang="en-US" sz="6000" b="1" dirty="0" smtClean="0"/>
              <a:t>Why do we need a parliament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MODULE-2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106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PEOPLE AND THEIR REPRESETATIVES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518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2438400" y="1447800"/>
            <a:ext cx="3657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CENTRAL GOVERNMENT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PRESIDENT</a:t>
            </a:r>
            <a:endParaRPr lang="en-U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429000" y="4648200"/>
            <a:ext cx="2514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LOK SABHA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400800" y="4572000"/>
            <a:ext cx="2438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THE RAJYA SABHA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3048000" y="2819400"/>
            <a:ext cx="2895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PARLIAMENT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11" idx="4"/>
          </p:cNvCxnSpPr>
          <p:nvPr/>
        </p:nvCxnSpPr>
        <p:spPr>
          <a:xfrm rot="5400000">
            <a:off x="4152900" y="4229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4"/>
          </p:cNvCxnSpPr>
          <p:nvPr/>
        </p:nvCxnSpPr>
        <p:spPr>
          <a:xfrm rot="16200000" flipH="1">
            <a:off x="5600700" y="2781300"/>
            <a:ext cx="6858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4"/>
            <a:endCxn id="7" idx="0"/>
          </p:cNvCxnSpPr>
          <p:nvPr/>
        </p:nvCxnSpPr>
        <p:spPr>
          <a:xfrm rot="5400000">
            <a:off x="2743200" y="2971800"/>
            <a:ext cx="8382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534400" cy="1295399"/>
          </a:xfrm>
        </p:spPr>
        <p:txBody>
          <a:bodyPr>
            <a:normAutofit/>
          </a:bodyPr>
          <a:lstStyle/>
          <a:p>
            <a:r>
              <a:rPr lang="en-US" dirty="0" smtClean="0"/>
              <a:t>THE PEOPLE AND THEIR  RPRENTATIVES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534400" cy="518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1447800"/>
            <a:ext cx="3429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STATE GOVERNMENT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71800" y="2667000"/>
            <a:ext cx="3733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STATE ASSEMBLY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419600"/>
            <a:ext cx="2133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GOVERNOR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4419600"/>
            <a:ext cx="2286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LEGISLATIVE ASSEMBLY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4600" y="4495800"/>
            <a:ext cx="2362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LEGILATIVE COUNCIL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191000" y="4114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8" idx="0"/>
          </p:cNvCxnSpPr>
          <p:nvPr/>
        </p:nvCxnSpPr>
        <p:spPr>
          <a:xfrm rot="16200000" flipH="1">
            <a:off x="5638800" y="2628900"/>
            <a:ext cx="10668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6" idx="0"/>
          </p:cNvCxnSpPr>
          <p:nvPr/>
        </p:nvCxnSpPr>
        <p:spPr>
          <a:xfrm rot="5400000">
            <a:off x="2838450" y="2419350"/>
            <a:ext cx="990600" cy="3009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1524000"/>
          </a:xfrm>
        </p:spPr>
        <p:txBody>
          <a:bodyPr/>
          <a:lstStyle/>
          <a:p>
            <a:r>
              <a:rPr lang="en-US" dirty="0" smtClean="0"/>
              <a:t>THE PEOPLE AND THEIR REPRESENTATIVES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1752600"/>
            <a:ext cx="6096000" cy="44196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5100" dirty="0" smtClean="0"/>
              <a:t>.The People elect their representatives  from different constituencies throughout the country.</a:t>
            </a:r>
          </a:p>
          <a:p>
            <a:pPr algn="ctr"/>
            <a:endParaRPr lang="en-US" sz="5100" dirty="0" smtClean="0"/>
          </a:p>
          <a:p>
            <a:pPr algn="ctr"/>
            <a:r>
              <a:rPr lang="en-US" sz="5100" dirty="0" smtClean="0"/>
              <a:t>.The take off point for a democracy is the idea of consent, i.e. the desire , approval and participation of the people.</a:t>
            </a:r>
          </a:p>
          <a:p>
            <a:pPr algn="ctr"/>
            <a:r>
              <a:rPr lang="en-US" sz="5100" dirty="0" smtClean="0"/>
              <a:t>. The basic idea behind a democracy is that individual or the citizen is the most important person.</a:t>
            </a:r>
          </a:p>
          <a:p>
            <a:pPr algn="ctr"/>
            <a:r>
              <a:rPr lang="en-US" sz="5100" dirty="0" smtClean="0"/>
              <a:t>.By electing their representatives people approve the government.</a:t>
            </a:r>
          </a:p>
          <a:p>
            <a:pPr algn="ctr"/>
            <a:r>
              <a:rPr lang="en-US" sz="5100" dirty="0" smtClean="0"/>
              <a:t>. Thus people through their chosen representatives, form the government and also control it.</a:t>
            </a:r>
          </a:p>
          <a:p>
            <a:pPr algn="ctr"/>
            <a:endParaRPr lang="en-US" sz="3800" dirty="0" smtClean="0"/>
          </a:p>
          <a:p>
            <a:pPr algn="ctr"/>
            <a:r>
              <a:rPr lang="en-US" sz="3800" dirty="0" smtClean="0"/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362200"/>
          </a:xfrm>
        </p:spPr>
        <p:txBody>
          <a:bodyPr/>
          <a:lstStyle/>
          <a:p>
            <a:pPr algn="ctr"/>
            <a:r>
              <a:rPr lang="en-US" sz="8000" dirty="0" smtClean="0"/>
              <a:t>The end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03758" cy="11845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ALL THE BEST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141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Why do we need a parliament?</vt:lpstr>
      <vt:lpstr>THE PEOPLE AND THEIR REPRESETATIVES</vt:lpstr>
      <vt:lpstr>THE PEOPLE AND THEIR  RPRENTATIVES</vt:lpstr>
      <vt:lpstr>THE PEOPLE AND THEIR REPRESENTATIVES</vt:lpstr>
      <vt:lpstr>The end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A PARLIAMENT?</dc:title>
  <dc:creator>PC</dc:creator>
  <cp:lastModifiedBy>PC</cp:lastModifiedBy>
  <cp:revision>32</cp:revision>
  <dcterms:created xsi:type="dcterms:W3CDTF">2006-08-16T00:00:00Z</dcterms:created>
  <dcterms:modified xsi:type="dcterms:W3CDTF">2020-07-19T10:36:34Z</dcterms:modified>
</cp:coreProperties>
</file>