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7/19/2020</a:t>
            </a:fld>
            <a:endParaRPr lang="en-US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7/19/2020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7/19/2020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7/19/2020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1"/>
            <a:ext cx="8153400" cy="2285999"/>
          </a:xfrm>
        </p:spPr>
        <p:txBody>
          <a:bodyPr/>
          <a:lstStyle/>
          <a:p>
            <a:r>
              <a:rPr lang="en-US" sz="6000" b="1" dirty="0" smtClean="0"/>
              <a:t>Why do we need a parliament</a:t>
            </a:r>
            <a:r>
              <a:rPr lang="en-US" b="1" dirty="0" smtClean="0"/>
              <a:t>?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MODULE-2</a:t>
            </a:r>
            <a:endParaRPr lang="en-US" sz="4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04801"/>
            <a:ext cx="8610600" cy="106679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PEOPLE AND THEIR REPRESETATIVES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295400"/>
            <a:ext cx="8763000" cy="51816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en-US" b="1" dirty="0"/>
          </a:p>
        </p:txBody>
      </p:sp>
      <p:sp>
        <p:nvSpPr>
          <p:cNvPr id="6" name="Oval 5"/>
          <p:cNvSpPr/>
          <p:nvPr/>
        </p:nvSpPr>
        <p:spPr>
          <a:xfrm>
            <a:off x="2438400" y="1447800"/>
            <a:ext cx="36576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 CENTRAL GOVERNMENT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685800" y="4724400"/>
            <a:ext cx="2286000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THE PRESIDENT</a:t>
            </a:r>
            <a:endParaRPr lang="en-US" sz="2400" b="1" dirty="0"/>
          </a:p>
        </p:txBody>
      </p:sp>
      <p:sp>
        <p:nvSpPr>
          <p:cNvPr id="8" name="Rounded Rectangle 7"/>
          <p:cNvSpPr/>
          <p:nvPr/>
        </p:nvSpPr>
        <p:spPr>
          <a:xfrm>
            <a:off x="3429000" y="4648200"/>
            <a:ext cx="25146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THE LOK SABHA</a:t>
            </a:r>
            <a:endParaRPr lang="en-US" sz="2400" b="1" dirty="0"/>
          </a:p>
        </p:txBody>
      </p:sp>
      <p:sp>
        <p:nvSpPr>
          <p:cNvPr id="9" name="Rounded Rectangle 8"/>
          <p:cNvSpPr/>
          <p:nvPr/>
        </p:nvSpPr>
        <p:spPr>
          <a:xfrm>
            <a:off x="6400800" y="4572000"/>
            <a:ext cx="2438400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THE RAJYA SABHA</a:t>
            </a:r>
            <a:endParaRPr lang="en-US" sz="2000" b="1" dirty="0"/>
          </a:p>
        </p:txBody>
      </p:sp>
      <p:sp>
        <p:nvSpPr>
          <p:cNvPr id="11" name="Oval 10"/>
          <p:cNvSpPr/>
          <p:nvPr/>
        </p:nvSpPr>
        <p:spPr>
          <a:xfrm>
            <a:off x="3048000" y="2819400"/>
            <a:ext cx="2895600" cy="1066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THE PARLIAMENT</a:t>
            </a:r>
            <a:endParaRPr lang="en-US" sz="2400" b="1" dirty="0"/>
          </a:p>
        </p:txBody>
      </p:sp>
      <p:cxnSp>
        <p:nvCxnSpPr>
          <p:cNvPr id="13" name="Straight Arrow Connector 12"/>
          <p:cNvCxnSpPr>
            <a:stCxn id="11" idx="4"/>
          </p:cNvCxnSpPr>
          <p:nvPr/>
        </p:nvCxnSpPr>
        <p:spPr>
          <a:xfrm rot="5400000">
            <a:off x="4152900" y="4229100"/>
            <a:ext cx="685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1" idx="4"/>
          </p:cNvCxnSpPr>
          <p:nvPr/>
        </p:nvCxnSpPr>
        <p:spPr>
          <a:xfrm rot="16200000" flipH="1">
            <a:off x="5600700" y="2781300"/>
            <a:ext cx="685800" cy="2895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4"/>
            <a:endCxn id="7" idx="0"/>
          </p:cNvCxnSpPr>
          <p:nvPr/>
        </p:nvCxnSpPr>
        <p:spPr>
          <a:xfrm rot="5400000">
            <a:off x="2743200" y="2971800"/>
            <a:ext cx="838200" cy="2667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0"/>
            <a:ext cx="8534400" cy="1295399"/>
          </a:xfrm>
        </p:spPr>
        <p:txBody>
          <a:bodyPr>
            <a:normAutofit/>
          </a:bodyPr>
          <a:lstStyle/>
          <a:p>
            <a:r>
              <a:rPr lang="en-US" dirty="0" smtClean="0"/>
              <a:t>THE PEOPLE AND THEIR  RPRENTATIVES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371600"/>
            <a:ext cx="8534400" cy="51816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895600" y="1447800"/>
            <a:ext cx="34290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 STATE GOVERNMENT 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2971800" y="2667000"/>
            <a:ext cx="37338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 STATE ASSEMBLY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62000" y="4419600"/>
            <a:ext cx="2133600" cy="16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 GOVERNOR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505200" y="4419600"/>
            <a:ext cx="2286000" cy="16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 LEGISLATIVE ASSEMBLY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324600" y="4495800"/>
            <a:ext cx="2362200" cy="16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 LEGILATIVE COUNCIL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rot="5400000">
            <a:off x="4191000" y="4114800"/>
            <a:ext cx="1219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5" idx="4"/>
            <a:endCxn id="8" idx="0"/>
          </p:cNvCxnSpPr>
          <p:nvPr/>
        </p:nvCxnSpPr>
        <p:spPr>
          <a:xfrm rot="16200000" flipH="1">
            <a:off x="5638800" y="2628900"/>
            <a:ext cx="1066800" cy="2667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5" idx="4"/>
            <a:endCxn id="6" idx="0"/>
          </p:cNvCxnSpPr>
          <p:nvPr/>
        </p:nvCxnSpPr>
        <p:spPr>
          <a:xfrm rot="5400000">
            <a:off x="2838450" y="2419350"/>
            <a:ext cx="990600" cy="3009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52400"/>
            <a:ext cx="8534400" cy="1524000"/>
          </a:xfrm>
        </p:spPr>
        <p:txBody>
          <a:bodyPr/>
          <a:lstStyle/>
          <a:p>
            <a:r>
              <a:rPr lang="en-US" dirty="0" smtClean="0"/>
              <a:t>THE PEOPLE AND THEIR REPRESENTATIVES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19400" y="1752600"/>
            <a:ext cx="6096000" cy="4419600"/>
          </a:xfrm>
        </p:spPr>
        <p:txBody>
          <a:bodyPr>
            <a:normAutofit fontScale="40000" lnSpcReduction="20000"/>
          </a:bodyPr>
          <a:lstStyle/>
          <a:p>
            <a:pPr algn="ctr"/>
            <a:r>
              <a:rPr lang="en-US" sz="5100" dirty="0" smtClean="0"/>
              <a:t>.The People elect their representatives  from different constituencies throughout the country.</a:t>
            </a:r>
          </a:p>
          <a:p>
            <a:pPr algn="ctr"/>
            <a:endParaRPr lang="en-US" sz="5100" dirty="0" smtClean="0"/>
          </a:p>
          <a:p>
            <a:pPr algn="ctr"/>
            <a:r>
              <a:rPr lang="en-US" sz="5100" dirty="0" smtClean="0"/>
              <a:t>.The take off point for a democracy is the idea of consent, i.e. the desire , approval and participation of the people.</a:t>
            </a:r>
          </a:p>
          <a:p>
            <a:pPr algn="ctr"/>
            <a:r>
              <a:rPr lang="en-US" sz="5100" dirty="0" smtClean="0"/>
              <a:t>. The basic idea behind a democracy is that individual or the citizen is the most important person.</a:t>
            </a:r>
          </a:p>
          <a:p>
            <a:pPr algn="ctr"/>
            <a:r>
              <a:rPr lang="en-US" sz="5100" dirty="0" smtClean="0"/>
              <a:t>.By electing their representatives people approve the government.</a:t>
            </a:r>
          </a:p>
          <a:p>
            <a:pPr algn="ctr"/>
            <a:r>
              <a:rPr lang="en-US" sz="5100" dirty="0" smtClean="0"/>
              <a:t>. Thus people through their chosen representatives, form the government and also control it.</a:t>
            </a:r>
          </a:p>
          <a:p>
            <a:pPr algn="ctr"/>
            <a:endParaRPr lang="en-US" sz="3800" dirty="0" smtClean="0"/>
          </a:p>
          <a:p>
            <a:pPr algn="ctr"/>
            <a:r>
              <a:rPr lang="en-US" sz="3800" dirty="0" smtClean="0"/>
              <a:t> </a:t>
            </a:r>
          </a:p>
          <a:p>
            <a:pPr algn="ctr">
              <a:buFont typeface="Wingdings" pitchFamily="2" charset="2"/>
              <a:buChar char="Ø"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362200"/>
          </a:xfrm>
        </p:spPr>
        <p:txBody>
          <a:bodyPr/>
          <a:lstStyle/>
          <a:p>
            <a:pPr algn="ctr"/>
            <a:r>
              <a:rPr lang="en-US" sz="8000" dirty="0" smtClean="0"/>
              <a:t>The end </a:t>
            </a:r>
            <a:endParaRPr lang="en-US" sz="8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03758" cy="1184536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ALL THE BEST</a:t>
            </a:r>
            <a:endParaRPr lang="en-US" sz="32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183</TotalTime>
  <Words>141</Words>
  <Application>Microsoft Office PowerPoint</Application>
  <PresentationFormat>On-screen Show (4:3)</PresentationFormat>
  <Paragraphs>26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Opulent</vt:lpstr>
      <vt:lpstr>Why do we need a parliament?</vt:lpstr>
      <vt:lpstr>THE PEOPLE AND THEIR REPRESETATIVES</vt:lpstr>
      <vt:lpstr>THE PEOPLE AND THEIR  RPRENTATIVES</vt:lpstr>
      <vt:lpstr>THE PEOPLE AND THEIR REPRESENTATIVES</vt:lpstr>
      <vt:lpstr>The end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DO WE NEED A PARLIAMENT?</dc:title>
  <dc:creator>PC</dc:creator>
  <cp:lastModifiedBy>PC</cp:lastModifiedBy>
  <cp:revision>32</cp:revision>
  <dcterms:created xsi:type="dcterms:W3CDTF">2006-08-16T00:00:00Z</dcterms:created>
  <dcterms:modified xsi:type="dcterms:W3CDTF">2020-07-19T10:36:34Z</dcterms:modified>
</cp:coreProperties>
</file>