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772400" cy="2514600"/>
          </a:xfrm>
        </p:spPr>
        <p:txBody>
          <a:bodyPr/>
          <a:lstStyle/>
          <a:p>
            <a:r>
              <a:rPr lang="en-US" sz="6600" dirty="0" smtClean="0"/>
              <a:t>WHY DO WE NEED A PARLIAMENT?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772400" cy="19812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MODULE-3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8077200" cy="1981199"/>
          </a:xfrm>
        </p:spPr>
        <p:txBody>
          <a:bodyPr/>
          <a:lstStyle/>
          <a:p>
            <a:r>
              <a:rPr lang="en-US" sz="5400" dirty="0" smtClean="0"/>
              <a:t>THE ROLE OF PARLIAMENT 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67000"/>
            <a:ext cx="8153400" cy="37338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A. </a:t>
            </a:r>
            <a:r>
              <a:rPr lang="en-US" sz="3600" dirty="0" smtClean="0"/>
              <a:t>To select the National Government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B. </a:t>
            </a:r>
            <a:r>
              <a:rPr lang="en-US" sz="3600" dirty="0" smtClean="0"/>
              <a:t>To control, Guide and inform the government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C. </a:t>
            </a:r>
            <a:r>
              <a:rPr lang="en-US" sz="3600" dirty="0" smtClean="0"/>
              <a:t>Law-Making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D. </a:t>
            </a:r>
            <a:r>
              <a:rPr lang="en-US" sz="3600" dirty="0" smtClean="0"/>
              <a:t>Decision-Making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E. </a:t>
            </a:r>
            <a:r>
              <a:rPr lang="en-US" sz="3600" dirty="0" smtClean="0"/>
              <a:t>To Represent the People of the Country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95400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Selection of the government</a:t>
            </a:r>
            <a:endParaRPr lang="en-US" sz="36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0"/>
            <a:ext cx="7620000" cy="4876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The parliament of India consist of the President, the </a:t>
            </a:r>
            <a:r>
              <a:rPr lang="en-US" sz="2400" dirty="0" err="1" smtClean="0"/>
              <a:t>Rajya</a:t>
            </a:r>
            <a:r>
              <a:rPr lang="en-US" sz="2400" dirty="0" smtClean="0"/>
              <a:t>  </a:t>
            </a:r>
            <a:r>
              <a:rPr lang="en-US" sz="2400" dirty="0" err="1" smtClean="0"/>
              <a:t>Sabha</a:t>
            </a:r>
            <a:r>
              <a:rPr lang="en-US" sz="2400" dirty="0" smtClean="0"/>
              <a:t>  and the </a:t>
            </a:r>
            <a:r>
              <a:rPr lang="en-US" sz="2400" dirty="0" err="1" smtClean="0"/>
              <a:t>Lok</a:t>
            </a:r>
            <a:r>
              <a:rPr lang="en-US" sz="2400" dirty="0" smtClean="0"/>
              <a:t> </a:t>
            </a:r>
            <a:r>
              <a:rPr lang="en-US" sz="2400" dirty="0" err="1" smtClean="0"/>
              <a:t>Sabha</a:t>
            </a:r>
            <a:endParaRPr lang="en-US" sz="2400" dirty="0" smtClean="0"/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MPs are elected from different political parties for RS and LS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The government consists of two sets of political parties the ruling party and the opposition party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The prime minister of India is the leader of ruling party in the </a:t>
            </a:r>
            <a:r>
              <a:rPr lang="en-US" sz="2400" dirty="0" err="1" smtClean="0"/>
              <a:t>Lok</a:t>
            </a:r>
            <a:r>
              <a:rPr lang="en-US" sz="2400" dirty="0" smtClean="0"/>
              <a:t>  </a:t>
            </a:r>
            <a:r>
              <a:rPr lang="en-US" sz="2400" dirty="0" err="1" smtClean="0"/>
              <a:t>Sabha</a:t>
            </a:r>
            <a:endParaRPr lang="en-US" sz="2400" dirty="0" smtClean="0"/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There is a council of ministers. These ministers take charge of the different departments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 err="1" smtClean="0"/>
              <a:t>Rajya</a:t>
            </a:r>
            <a:r>
              <a:rPr lang="en-US" sz="2400" dirty="0" smtClean="0"/>
              <a:t> </a:t>
            </a:r>
            <a:r>
              <a:rPr lang="en-US" sz="2400" dirty="0" err="1" smtClean="0"/>
              <a:t>Sabh</a:t>
            </a:r>
            <a:r>
              <a:rPr lang="en-US" sz="2400" dirty="0" smtClean="0"/>
              <a:t> functions as the representative of the states in parliament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534400" cy="1371599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To control, Guide and inform the government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828800"/>
            <a:ext cx="8458200" cy="4876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dirty="0" smtClean="0"/>
              <a:t>The session of the government is  held in the Parliament.</a:t>
            </a:r>
          </a:p>
          <a:p>
            <a:pPr algn="l">
              <a:buFont typeface="Wingdings" pitchFamily="2" charset="2"/>
              <a:buChar char="Ø"/>
            </a:pPr>
            <a:r>
              <a:rPr lang="en-US" sz="2800" dirty="0" smtClean="0"/>
              <a:t> Question Our is an important mechanism to control the government.</a:t>
            </a:r>
          </a:p>
          <a:p>
            <a:pPr algn="l">
              <a:buFont typeface="Wingdings" pitchFamily="2" charset="2"/>
              <a:buChar char="Ø"/>
            </a:pPr>
            <a:r>
              <a:rPr lang="en-US" sz="2800" dirty="0" smtClean="0"/>
              <a:t> Asking Question of the government  is a crucial task for every MP.</a:t>
            </a:r>
          </a:p>
          <a:p>
            <a:pPr algn="l">
              <a:buFont typeface="Wingdings" pitchFamily="2" charset="2"/>
              <a:buChar char="Ø"/>
            </a:pPr>
            <a:r>
              <a:rPr lang="en-US" sz="2800" dirty="0" smtClean="0"/>
              <a:t> The Opposition parties play a crucial role in the healthy  functioning of the government.</a:t>
            </a:r>
          </a:p>
          <a:p>
            <a:pPr algn="l">
              <a:buFont typeface="Wingdings" pitchFamily="2" charset="2"/>
              <a:buChar char="Ø"/>
            </a:pPr>
            <a:r>
              <a:rPr lang="en-US" sz="2800" dirty="0" smtClean="0"/>
              <a:t> The MPs as the representatives of the people have a central role in controlling , guiding and informing  parliament.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904999"/>
          </a:xfrm>
        </p:spPr>
        <p:txBody>
          <a:bodyPr/>
          <a:lstStyle/>
          <a:p>
            <a:r>
              <a:rPr lang="en-US" b="1" u="sng" dirty="0" smtClean="0"/>
              <a:t>Law-Making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001000" cy="3886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2800" dirty="0" smtClean="0"/>
              <a:t>Law-Making is a significant function of the Parliament </a:t>
            </a:r>
          </a:p>
          <a:p>
            <a:pPr algn="l">
              <a:buFont typeface="Wingdings" pitchFamily="2" charset="2"/>
              <a:buChar char="Ø"/>
            </a:pPr>
            <a:r>
              <a:rPr lang="en-US" sz="2800" dirty="0" smtClean="0"/>
              <a:t>The different groups in the society raise the need for a particular law.</a:t>
            </a:r>
          </a:p>
          <a:p>
            <a:pPr algn="l">
              <a:buFont typeface="Wingdings" pitchFamily="2" charset="2"/>
              <a:buChar char="Ø"/>
            </a:pPr>
            <a:r>
              <a:rPr lang="en-US" sz="2800" dirty="0" smtClean="0"/>
              <a:t>In the process of making law, a resolution is passed by one house and supported by the another house of the parliament and after getting the assent of the president, a law is made.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7772400" cy="2590800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THE END </a:t>
            </a:r>
            <a:endParaRPr lang="en-US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2834640"/>
            <a:ext cx="3581400" cy="333756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THANKS</a:t>
            </a:r>
            <a:endParaRPr lang="en-US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138</TotalTime>
  <Words>279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WHY DO WE NEED A PARLIAMENT?</vt:lpstr>
      <vt:lpstr>THE ROLE OF PARLIAMENT </vt:lpstr>
      <vt:lpstr>Selection of the government</vt:lpstr>
      <vt:lpstr>To control, Guide and inform the government</vt:lpstr>
      <vt:lpstr>Law-Making</vt:lpstr>
      <vt:lpstr>THE END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NEED A PARLIAMENT?</dc:title>
  <dc:creator>PC</dc:creator>
  <cp:lastModifiedBy>PC</cp:lastModifiedBy>
  <cp:revision>28</cp:revision>
  <dcterms:created xsi:type="dcterms:W3CDTF">2006-08-16T00:00:00Z</dcterms:created>
  <dcterms:modified xsi:type="dcterms:W3CDTF">2020-07-18T15:39:46Z</dcterms:modified>
</cp:coreProperties>
</file>