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/>
          <a:lstStyle/>
          <a:p>
            <a:r>
              <a:rPr lang="en-US" b="1" dirty="0" smtClean="0"/>
              <a:t>WHY DO WE NEED  A PARLIAMENT?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524000"/>
          </a:xfrm>
        </p:spPr>
        <p:txBody>
          <a:bodyPr/>
          <a:lstStyle/>
          <a:p>
            <a:r>
              <a:rPr lang="en-US" sz="4400" b="1" dirty="0" smtClean="0"/>
              <a:t>MODULE-4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1"/>
            <a:ext cx="8610600" cy="1066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WHO ARE THE PEOPLE IN THE PARLIAMENT ?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077200" cy="495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1752600"/>
            <a:ext cx="4191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PARLIAMENT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90600" y="3048000"/>
            <a:ext cx="1828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PRESIDENT 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276600" y="3048000"/>
            <a:ext cx="2057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RAJYA SABHA 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019800" y="2895600"/>
            <a:ext cx="1828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LOK SABHA 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505200" y="4343400"/>
            <a:ext cx="1676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MPs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715000" y="4267200"/>
            <a:ext cx="2590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PM /MINISTERS/MPs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429000" y="5486400"/>
            <a:ext cx="2133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State’s Representatives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096000" y="5410200"/>
            <a:ext cx="21336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People’s Representatives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4077494" y="27805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2"/>
            <a:endCxn id="5" idx="0"/>
          </p:cNvCxnSpPr>
          <p:nvPr/>
        </p:nvCxnSpPr>
        <p:spPr>
          <a:xfrm rot="5400000">
            <a:off x="2800350" y="1543050"/>
            <a:ext cx="609600" cy="2400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7" idx="0"/>
          </p:cNvCxnSpPr>
          <p:nvPr/>
        </p:nvCxnSpPr>
        <p:spPr>
          <a:xfrm>
            <a:off x="4343400" y="2438400"/>
            <a:ext cx="2590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4"/>
            <a:endCxn id="8" idx="0"/>
          </p:cNvCxnSpPr>
          <p:nvPr/>
        </p:nvCxnSpPr>
        <p:spPr>
          <a:xfrm rot="16200000" flipH="1">
            <a:off x="4133850" y="41338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6667500" y="3924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4"/>
          </p:cNvCxnSpPr>
          <p:nvPr/>
        </p:nvCxnSpPr>
        <p:spPr>
          <a:xfrm rot="5400000">
            <a:off x="6896100" y="52959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4"/>
          </p:cNvCxnSpPr>
          <p:nvPr/>
        </p:nvCxnSpPr>
        <p:spPr>
          <a:xfrm rot="5400000">
            <a:off x="4267200" y="53340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1429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WHO ARE THE PEOPLE IN PARLIAMENT? 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4953000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3200" dirty="0" smtClean="0"/>
              <a:t>The elected representative of the people. </a:t>
            </a:r>
          </a:p>
          <a:p>
            <a:pPr algn="l"/>
            <a:endParaRPr lang="en-US" sz="3200" dirty="0" smtClean="0"/>
          </a:p>
          <a:p>
            <a:pPr algn="l">
              <a:buFont typeface="Wingdings" pitchFamily="2" charset="2"/>
              <a:buChar char="v"/>
            </a:pPr>
            <a:r>
              <a:rPr lang="en-US" sz="3200" dirty="0" smtClean="0"/>
              <a:t>They are known as The Members of Parliament </a:t>
            </a:r>
          </a:p>
          <a:p>
            <a:pPr algn="l"/>
            <a:endParaRPr lang="en-US" sz="3200" dirty="0" smtClean="0"/>
          </a:p>
          <a:p>
            <a:pPr algn="l">
              <a:buFont typeface="Wingdings" pitchFamily="2" charset="2"/>
              <a:buChar char="v"/>
            </a:pPr>
            <a:r>
              <a:rPr lang="en-US" sz="3200" dirty="0" smtClean="0"/>
              <a:t>These Members of parliament are further categorized  into  Prime Minister / Ministers / </a:t>
            </a:r>
            <a:r>
              <a:rPr lang="en-US" sz="3200" dirty="0" err="1" smtClean="0"/>
              <a:t>Lok</a:t>
            </a:r>
            <a:r>
              <a:rPr lang="en-US" sz="3200" dirty="0" smtClean="0"/>
              <a:t> </a:t>
            </a:r>
            <a:r>
              <a:rPr lang="en-US" sz="3200" dirty="0" err="1" smtClean="0"/>
              <a:t>Sabha</a:t>
            </a:r>
            <a:r>
              <a:rPr lang="en-US" sz="3200" dirty="0" smtClean="0"/>
              <a:t> Speaker/</a:t>
            </a:r>
            <a:r>
              <a:rPr lang="en-US" sz="3200" dirty="0" err="1" smtClean="0"/>
              <a:t>Rajya</a:t>
            </a:r>
            <a:r>
              <a:rPr lang="en-US" sz="3200" dirty="0" smtClean="0"/>
              <a:t> </a:t>
            </a:r>
            <a:r>
              <a:rPr lang="en-US" sz="3200" dirty="0" err="1" smtClean="0"/>
              <a:t>Sabha</a:t>
            </a:r>
            <a:r>
              <a:rPr lang="en-US" sz="3200" dirty="0" smtClean="0"/>
              <a:t> Chairman/Leader of Opposition / Other MPs etc.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8534400" cy="8381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REPRENTATION IN THE PARLIAMENT  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9200"/>
            <a:ext cx="8153400" cy="51816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Representatives  Of National Political Parties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Representatives of Regional Political Parties</a:t>
            </a:r>
          </a:p>
          <a:p>
            <a:pPr algn="l"/>
            <a:r>
              <a:rPr lang="en-US" dirty="0" smtClean="0"/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Representatives of Religious communities</a:t>
            </a:r>
          </a:p>
          <a:p>
            <a:pPr algn="l"/>
            <a:r>
              <a:rPr lang="en-US" dirty="0" smtClean="0"/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Representatives of GENs/OBCs/SCs/STs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Representatives of </a:t>
            </a:r>
            <a:r>
              <a:rPr lang="en-US" dirty="0" err="1" smtClean="0"/>
              <a:t>Dalits</a:t>
            </a:r>
            <a:r>
              <a:rPr lang="en-US" dirty="0" smtClean="0"/>
              <a:t> and </a:t>
            </a:r>
            <a:r>
              <a:rPr lang="en-US" dirty="0" err="1" smtClean="0"/>
              <a:t>Adivasis</a:t>
            </a:r>
            <a:endParaRPr lang="en-US" dirty="0" smtClean="0"/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Representatives of Women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819400"/>
          </a:xfrm>
        </p:spPr>
        <p:txBody>
          <a:bodyPr>
            <a:normAutofit/>
          </a:bodyPr>
          <a:lstStyle/>
          <a:p>
            <a:r>
              <a:rPr lang="en-US" sz="9600" dirty="0" smtClean="0"/>
              <a:t>THE END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5791200"/>
            <a:ext cx="5257800" cy="762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</TotalTime>
  <Words>117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WHY DO WE NEED  A PARLIAMENT?</vt:lpstr>
      <vt:lpstr>WHO ARE THE PEOPLE IN THE PARLIAMENT ?</vt:lpstr>
      <vt:lpstr>WHO ARE THE PEOPLE IN PARLIAMENT? </vt:lpstr>
      <vt:lpstr>REPRENTATION IN THE PARLIAMENT  </vt:lpstr>
      <vt:lpstr>THE END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ARE THE PEOPLE IN PARLIAMENT?</dc:title>
  <dc:creator>PC</dc:creator>
  <cp:lastModifiedBy>PC</cp:lastModifiedBy>
  <cp:revision>21</cp:revision>
  <dcterms:created xsi:type="dcterms:W3CDTF">2006-08-16T00:00:00Z</dcterms:created>
  <dcterms:modified xsi:type="dcterms:W3CDTF">2020-07-19T04:18:57Z</dcterms:modified>
</cp:coreProperties>
</file>