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71" r:id="rId4"/>
    <p:sldId id="258" r:id="rId5"/>
    <p:sldId id="259" r:id="rId6"/>
    <p:sldId id="275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2" autoAdjust="0"/>
  </p:normalViewPr>
  <p:slideViewPr>
    <p:cSldViewPr>
      <p:cViewPr>
        <p:scale>
          <a:sx n="64" d="100"/>
          <a:sy n="64" d="100"/>
        </p:scale>
        <p:origin x="-1542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EB571-A90D-49B6-92F4-36AB2CDBB395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348F5-7A95-4F93-B7D0-2AC2DA7A6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3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B765B43-E211-4D9A-8C2B-1050796F5EAB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B4B02BC-5769-4DC2-B1DF-AA7F46734E4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075" y="304800"/>
            <a:ext cx="6712526" cy="1752600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CIVICS</a:t>
            </a:r>
            <a:br>
              <a:rPr lang="en-US" sz="2800" dirty="0" smtClean="0"/>
            </a:br>
            <a:r>
              <a:rPr lang="en-US" sz="2800" dirty="0" smtClean="0"/>
              <a:t>CHAPTER 4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UNDERSTANDING LAWS</a:t>
            </a:r>
            <a:br>
              <a:rPr lang="en-US" sz="2800" dirty="0"/>
            </a:br>
            <a:r>
              <a:rPr lang="en-US" sz="2800" dirty="0" smtClean="0"/>
              <a:t>MODULE 1/2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 descr="C:\Users\HP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67000"/>
            <a:ext cx="754379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213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8490" y="381000"/>
            <a:ext cx="7756263" cy="1243406"/>
          </a:xfrm>
        </p:spPr>
        <p:txBody>
          <a:bodyPr/>
          <a:lstStyle/>
          <a:p>
            <a:pPr lvl="0"/>
            <a:r>
              <a:rPr lang="en-US" sz="4000" b="1" dirty="0">
                <a:solidFill>
                  <a:schemeClr val="tx1"/>
                </a:solidFill>
              </a:rPr>
              <a:t>Do Laws Apply to All?</a:t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838200" y="2247900"/>
            <a:ext cx="7620000" cy="4381500"/>
          </a:xfr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All persons in independent Indian are equal before the law.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The law cannot discriminate between persons on the basis of their religion, caste or gender.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All laws apply equally to all citizens of the country and no one can be above the law.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Any crime or violation of law has a specific punishment.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In ancient India, there were innumerable and overlapping local laws which did not apply equally to all.</a:t>
            </a:r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The </a:t>
            </a:r>
            <a:r>
              <a:rPr lang="en-US" sz="2000" b="1" dirty="0">
                <a:solidFill>
                  <a:srgbClr val="FF0000"/>
                </a:solidFill>
              </a:rPr>
              <a:t>punishment for the same crime varied depending upon their caste background with lower castes being more harshly penalized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5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458200" cy="636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33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60" y="255362"/>
            <a:ext cx="7756263" cy="1054250"/>
          </a:xfrm>
        </p:spPr>
        <p:txBody>
          <a:bodyPr/>
          <a:lstStyle/>
          <a:p>
            <a:r>
              <a:rPr lang="en-US" sz="4400" b="1" dirty="0"/>
              <a:t>Do Laws Apply to All?</a:t>
            </a:r>
            <a:br>
              <a:rPr lang="en-US" sz="4400" b="1" dirty="0"/>
            </a:b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940433" y="1944072"/>
            <a:ext cx="7788712" cy="40934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42950" lvl="1" indent="-285750">
              <a:buFont typeface="Wingdings" pitchFamily="2" charset="2"/>
              <a:buChar char="§"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Wingdings" pitchFamily="2" charset="2"/>
              <a:buChar char="§"/>
            </a:pPr>
            <a:endParaRPr lang="en-US" sz="2000" b="1" dirty="0">
              <a:solidFill>
                <a:srgbClr val="FF0000"/>
              </a:solidFill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The </a:t>
            </a:r>
            <a:r>
              <a:rPr lang="en-US" sz="2000" b="1" dirty="0">
                <a:solidFill>
                  <a:srgbClr val="FF0000"/>
                </a:solidFill>
              </a:rPr>
              <a:t>British colonialists introduced the rule of law in India. The colonial rule was </a:t>
            </a:r>
            <a:r>
              <a:rPr lang="en-US" sz="2000" b="1" dirty="0" smtClean="0">
                <a:solidFill>
                  <a:srgbClr val="FF0000"/>
                </a:solidFill>
              </a:rPr>
              <a:t>arbitrary.</a:t>
            </a:r>
            <a:r>
              <a:rPr lang="en-US" sz="2000" b="1" dirty="0" smtClean="0">
                <a:solidFill>
                  <a:schemeClr val="tx1"/>
                </a:solidFill>
              </a:rPr>
              <a:t>tc in </a:t>
            </a:r>
            <a:r>
              <a:rPr lang="en-US" sz="2000" b="1" dirty="0" smtClean="0">
                <a:solidFill>
                  <a:schemeClr val="tx1"/>
                </a:solidFill>
              </a:rPr>
              <a:t>the use of </a:t>
            </a:r>
            <a:r>
              <a:rPr lang="en-US" sz="2000" b="1" dirty="0" smtClean="0">
                <a:solidFill>
                  <a:schemeClr val="tx1"/>
                </a:solidFill>
              </a:rPr>
              <a:t>authority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The British law of the Sedition Act of 1870 set a perfect example of the arbitrariness.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</a:rPr>
              <a:t>Under </a:t>
            </a:r>
            <a:r>
              <a:rPr lang="en-US" sz="2000" b="1" dirty="0">
                <a:solidFill>
                  <a:srgbClr val="FF0000"/>
                </a:solidFill>
              </a:rPr>
              <a:t>this Act, a person protesting or criticizing the British government could be arrested without due trial.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000" b="1" dirty="0">
                <a:solidFill>
                  <a:srgbClr val="FF0000"/>
                </a:solidFill>
              </a:rPr>
              <a:t>Indian nationalists began protesting and criticizing the arbitrary use of authority by the British.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000" b="1" dirty="0">
                <a:solidFill>
                  <a:srgbClr val="FF0000"/>
                </a:solidFill>
              </a:rPr>
              <a:t>They began fighting for greater equality and wanted to change the idea of law from a set of rules that they were forced to obey, to law as including ideas of justice</a:t>
            </a:r>
          </a:p>
        </p:txBody>
      </p:sp>
    </p:spTree>
    <p:extLst>
      <p:ext uri="{BB962C8B-B14F-4D97-AF65-F5344CB8AC3E}">
        <p14:creationId xmlns:p14="http://schemas.microsoft.com/office/powerpoint/2010/main" val="31452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Do Laws Apply to All?</a:t>
            </a:r>
            <a:br>
              <a:rPr lang="en-US" sz="4000" b="1" dirty="0"/>
            </a:b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685800" y="2185376"/>
            <a:ext cx="7848600" cy="3323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/>
            <a:endParaRPr lang="en-US" dirty="0" smtClean="0"/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0000"/>
                </a:solidFill>
              </a:rPr>
              <a:t>By </a:t>
            </a:r>
            <a:r>
              <a:rPr lang="en-US" sz="2400" b="1" dirty="0">
                <a:solidFill>
                  <a:srgbClr val="FF0000"/>
                </a:solidFill>
              </a:rPr>
              <a:t>the end of 19th century, the Indian legal profession began emerging and demanded respect in colonial courts.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Indian judges began to play a greater role in making decisions.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With the adoption of the constitution, laws for the country began to the made by the representatives.</a:t>
            </a:r>
          </a:p>
        </p:txBody>
      </p:sp>
    </p:spTree>
    <p:extLst>
      <p:ext uri="{BB962C8B-B14F-4D97-AF65-F5344CB8AC3E}">
        <p14:creationId xmlns:p14="http://schemas.microsoft.com/office/powerpoint/2010/main" val="6466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When the Indian Constitution came into existence, laws for the country began to be made by our representatives.</a:t>
            </a:r>
          </a:p>
          <a:p>
            <a:r>
              <a:rPr lang="en-US" sz="2400" b="1" dirty="0"/>
              <a:t>The Indian Parliament makes laws for the entire country.</a:t>
            </a:r>
          </a:p>
          <a:p>
            <a:r>
              <a:rPr lang="en-US" sz="2400" b="1" dirty="0"/>
              <a:t>Whenever, people think that a new law is necessary, they propose for it. The Parliament then comes forward and does what is required.</a:t>
            </a:r>
          </a:p>
          <a:p>
            <a:r>
              <a:rPr lang="en-US" sz="2400" b="1" dirty="0"/>
              <a:t>The issue of domestic violence was raised by the people. It was brought to the attention of the Parliament which in due course passed a law ‘The Protection of Women from Domestic Violence Act’ to uproot this issue</a:t>
            </a:r>
            <a:r>
              <a:rPr lang="en-US" sz="2400" b="1" dirty="0" smtClean="0"/>
              <a:t>.</a:t>
            </a:r>
          </a:p>
          <a:p>
            <a:endParaRPr lang="en-US" sz="2400" b="1" i="1" dirty="0" smtClean="0">
              <a:latin typeface="Arial Black" pitchFamily="34" charset="0"/>
            </a:endParaRPr>
          </a:p>
          <a:p>
            <a:r>
              <a:rPr lang="en-US" sz="2400" b="1" i="1" dirty="0" smtClean="0">
                <a:solidFill>
                  <a:schemeClr val="bg1"/>
                </a:solidFill>
                <a:latin typeface="Arial Black" pitchFamily="34" charset="0"/>
              </a:rPr>
              <a:t>How do new Laws come about-Let us discuss this point in the next Module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55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70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404</TotalTime>
  <Words>384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   CIVICS CHAPTER 4 UNDERSTANDING LAWS MODULE 1/2</vt:lpstr>
      <vt:lpstr>Do Laws Apply to All? </vt:lpstr>
      <vt:lpstr>PowerPoint Presentation</vt:lpstr>
      <vt:lpstr>Do Laws Apply to All? </vt:lpstr>
      <vt:lpstr>Do Laws Apply to All?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CIVICS</dc:title>
  <dc:creator>HP</dc:creator>
  <cp:lastModifiedBy>HP</cp:lastModifiedBy>
  <cp:revision>27</cp:revision>
  <dcterms:created xsi:type="dcterms:W3CDTF">2020-07-16T12:26:33Z</dcterms:created>
  <dcterms:modified xsi:type="dcterms:W3CDTF">2020-07-21T13:29:41Z</dcterms:modified>
</cp:coreProperties>
</file>