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6"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AC6FB3-EABA-4F0B-8923-EC12B9E9C5C1}"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C1751-9B87-41BD-A11A-82EB369849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C6FB3-EABA-4F0B-8923-EC12B9E9C5C1}" type="datetimeFigureOut">
              <a:rPr lang="en-US" smtClean="0"/>
              <a:pPr/>
              <a:t>10/16/2020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C1751-9B87-41BD-A11A-82EB369849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5000"/>
            <a:lum/>
          </a:blip>
          <a:srcRect/>
          <a:stretch>
            <a:fillRect t="-16000" b="-3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LESSON-6, THE FIGHT</a:t>
            </a:r>
            <a:br>
              <a:rPr lang="en-US" b="1" dirty="0" smtClean="0"/>
            </a:br>
            <a:r>
              <a:rPr lang="en-US" b="1" dirty="0" smtClean="0"/>
              <a:t>                                -RUSKIN BOND</a:t>
            </a:r>
            <a:endParaRPr lang="en-US" dirty="0"/>
          </a:p>
        </p:txBody>
      </p:sp>
      <p:sp>
        <p:nvSpPr>
          <p:cNvPr id="3" name="Subtitle 2"/>
          <p:cNvSpPr>
            <a:spLocks noGrp="1"/>
          </p:cNvSpPr>
          <p:nvPr>
            <p:ph type="subTitle" idx="1"/>
          </p:nvPr>
        </p:nvSpPr>
        <p:spPr/>
        <p:txBody>
          <a:bodyPr/>
          <a:lstStyle/>
          <a:p>
            <a:r>
              <a:rPr lang="en-US" b="1" dirty="0" smtClean="0">
                <a:solidFill>
                  <a:schemeClr val="tx1">
                    <a:lumMod val="95000"/>
                    <a:lumOff val="5000"/>
                  </a:schemeClr>
                </a:solidFill>
              </a:rPr>
              <a:t>MODULE -1/2</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r>
              <a:rPr lang="en-US" u="sng" dirty="0" smtClean="0"/>
              <a:t>WORD MEANINGS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Cascading- coming down (like a waterfall)</a:t>
            </a:r>
          </a:p>
          <a:p>
            <a:r>
              <a:rPr lang="en-US" dirty="0" smtClean="0"/>
              <a:t>Trickle- a very thin river</a:t>
            </a:r>
          </a:p>
          <a:p>
            <a:r>
              <a:rPr lang="en-US" dirty="0" smtClean="0"/>
              <a:t>Wallowed- rolled about in water to keep cool</a:t>
            </a:r>
          </a:p>
          <a:p>
            <a:r>
              <a:rPr lang="en-US" dirty="0" smtClean="0"/>
              <a:t>Leapt- jumped</a:t>
            </a:r>
          </a:p>
          <a:p>
            <a:r>
              <a:rPr lang="en-US" dirty="0" smtClean="0"/>
              <a:t>Limpid – clear, transparent or bright</a:t>
            </a:r>
          </a:p>
          <a:p>
            <a:r>
              <a:rPr lang="en-US" dirty="0" smtClean="0"/>
              <a:t>Supple-  flexible, easy to bend</a:t>
            </a:r>
          </a:p>
          <a:p>
            <a:r>
              <a:rPr lang="en-US" dirty="0" smtClean="0"/>
              <a:t>Strode up- walked up</a:t>
            </a:r>
          </a:p>
          <a:p>
            <a:r>
              <a:rPr lang="en-US" dirty="0" smtClean="0"/>
              <a:t>Impasse- deadlock, a situation in which no progress is possible</a:t>
            </a:r>
          </a:p>
          <a:p>
            <a:r>
              <a:rPr lang="en-US" dirty="0" smtClean="0"/>
              <a:t>Muster- collect or gather</a:t>
            </a:r>
          </a:p>
          <a:p>
            <a:r>
              <a:rPr lang="en-US" dirty="0" smtClean="0"/>
              <a:t>Frenzied-violent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HOME ASSIGNMENT</a:t>
            </a:r>
            <a:endParaRPr lang="en-US" dirty="0"/>
          </a:p>
        </p:txBody>
      </p:sp>
      <p:sp>
        <p:nvSpPr>
          <p:cNvPr id="3" name="Content Placeholder 2"/>
          <p:cNvSpPr>
            <a:spLocks noGrp="1"/>
          </p:cNvSpPr>
          <p:nvPr>
            <p:ph idx="1"/>
          </p:nvPr>
        </p:nvSpPr>
        <p:spPr/>
        <p:txBody>
          <a:bodyPr/>
          <a:lstStyle/>
          <a:p>
            <a:pPr>
              <a:buNone/>
            </a:pPr>
            <a:r>
              <a:rPr lang="en-US" dirty="0" smtClean="0"/>
              <a:t>Q.1 What surprise did </a:t>
            </a:r>
            <a:r>
              <a:rPr lang="en-US" dirty="0" err="1" smtClean="0"/>
              <a:t>Ranji</a:t>
            </a:r>
            <a:r>
              <a:rPr lang="en-US" dirty="0" smtClean="0"/>
              <a:t> discover after a month in </a:t>
            </a:r>
            <a:r>
              <a:rPr lang="en-US" dirty="0" err="1" smtClean="0"/>
              <a:t>Rajpur</a:t>
            </a:r>
            <a:r>
              <a:rPr lang="en-US" dirty="0" smtClean="0"/>
              <a:t>?</a:t>
            </a:r>
          </a:p>
          <a:p>
            <a:pPr>
              <a:buNone/>
            </a:pPr>
            <a:r>
              <a:rPr lang="en-US" dirty="0" smtClean="0"/>
              <a:t>Q.2 How did </a:t>
            </a:r>
            <a:r>
              <a:rPr lang="en-US" dirty="0" err="1" smtClean="0"/>
              <a:t>Ranji</a:t>
            </a:r>
            <a:r>
              <a:rPr lang="en-US" dirty="0" smtClean="0"/>
              <a:t> and the stranger introduce themselves to each other?</a:t>
            </a:r>
          </a:p>
          <a:p>
            <a:pPr>
              <a:buNone/>
            </a:pPr>
            <a:r>
              <a:rPr lang="en-US" dirty="0" smtClean="0"/>
              <a:t>Q.3 What was </a:t>
            </a:r>
            <a:r>
              <a:rPr lang="en-US" dirty="0" err="1" smtClean="0"/>
              <a:t>Ranji</a:t>
            </a:r>
            <a:r>
              <a:rPr lang="en-US" dirty="0" smtClean="0"/>
              <a:t> afraid of when he reached home at the end of the first day?</a:t>
            </a:r>
          </a:p>
          <a:p>
            <a:pPr>
              <a:buNone/>
            </a:pPr>
            <a:r>
              <a:rPr lang="en-US" dirty="0" smtClean="0"/>
              <a:t>Q.4 </a:t>
            </a:r>
            <a:r>
              <a:rPr lang="en-US" dirty="0" err="1" smtClean="0"/>
              <a:t>Ranji</a:t>
            </a:r>
            <a:r>
              <a:rPr lang="en-US" dirty="0" smtClean="0"/>
              <a:t> is not at all eager for a second fight. Why does he go back to the pool, then?</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4800600"/>
            <a:ext cx="6440488" cy="838200"/>
          </a:xfrm>
        </p:spPr>
        <p:txBody>
          <a:bodyPr>
            <a:noAutofit/>
          </a:bodyPr>
          <a:lstStyle/>
          <a:p>
            <a:r>
              <a:rPr lang="en-US" sz="4800" dirty="0" smtClean="0"/>
              <a:t>RUSKIN BOND</a:t>
            </a:r>
            <a:endParaRPr lang="en-US" sz="4800" dirty="0"/>
          </a:p>
        </p:txBody>
      </p:sp>
      <p:pic>
        <p:nvPicPr>
          <p:cNvPr id="7" name="Picture Placeholder 6" descr="RUSKIN BOND.jpg"/>
          <p:cNvPicPr>
            <a:picLocks noGrp="1" noChangeAspect="1"/>
          </p:cNvPicPr>
          <p:nvPr>
            <p:ph type="pic" idx="1"/>
          </p:nvPr>
        </p:nvPicPr>
        <p:blipFill>
          <a:blip r:embed="rId3"/>
          <a:srcRect l="5635" r="5635"/>
          <a:stretch>
            <a:fillRect/>
          </a:stretch>
        </p:blipFill>
        <p:spPr>
          <a:xfrm>
            <a:off x="304800" y="228600"/>
            <a:ext cx="8458200" cy="4498975"/>
          </a:xfrm>
        </p:spPr>
      </p:pic>
      <p:sp>
        <p:nvSpPr>
          <p:cNvPr id="6" name="Text Placeholder 5"/>
          <p:cNvSpPr>
            <a:spLocks noGrp="1"/>
          </p:cNvSpPr>
          <p:nvPr>
            <p:ph type="body" sz="half" idx="2"/>
          </p:nvPr>
        </p:nvSpPr>
        <p:spPr>
          <a:xfrm flipV="1">
            <a:off x="457200" y="5943600"/>
            <a:ext cx="6781800" cy="533400"/>
          </a:xfrm>
        </p:spPr>
        <p:txBody>
          <a:bodyPr>
            <a:normAutofit/>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ABOUT THE AUTHOR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Ruskin Bond was born on 19</a:t>
            </a:r>
            <a:r>
              <a:rPr lang="en-US" baseline="30000" dirty="0" smtClean="0"/>
              <a:t>th</a:t>
            </a:r>
            <a:r>
              <a:rPr lang="en-US" dirty="0" smtClean="0"/>
              <a:t> May 1934.</a:t>
            </a:r>
          </a:p>
          <a:p>
            <a:r>
              <a:rPr lang="en-US" dirty="0" smtClean="0"/>
              <a:t>He is an Indian author of British descent.</a:t>
            </a:r>
          </a:p>
          <a:p>
            <a:r>
              <a:rPr lang="en-US" dirty="0" smtClean="0"/>
              <a:t>He lives with his adopted family in </a:t>
            </a:r>
            <a:r>
              <a:rPr lang="en-US" dirty="0" err="1" smtClean="0"/>
              <a:t>Landour</a:t>
            </a:r>
            <a:r>
              <a:rPr lang="en-US" dirty="0" smtClean="0"/>
              <a:t>, </a:t>
            </a:r>
            <a:r>
              <a:rPr lang="en-US" dirty="0" err="1" smtClean="0"/>
              <a:t>Mussoorie</a:t>
            </a:r>
            <a:r>
              <a:rPr lang="en-US" dirty="0" smtClean="0"/>
              <a:t>, India.</a:t>
            </a:r>
          </a:p>
          <a:p>
            <a:r>
              <a:rPr lang="en-US" dirty="0" smtClean="0"/>
              <a:t>The Indian Council for Child Education has recognized his role in the growth of children’s literature in India.</a:t>
            </a:r>
          </a:p>
          <a:p>
            <a:r>
              <a:rPr lang="en-US" dirty="0" smtClean="0"/>
              <a:t>He was awarded the </a:t>
            </a:r>
            <a:r>
              <a:rPr lang="en-US" dirty="0" err="1" smtClean="0"/>
              <a:t>Sahitya</a:t>
            </a:r>
            <a:r>
              <a:rPr lang="en-US" dirty="0" smtClean="0"/>
              <a:t> Academy Award in 1992 for “ Our Trees  Still Grow in Dehra”, his novel in English.</a:t>
            </a:r>
          </a:p>
          <a:p>
            <a:r>
              <a:rPr lang="en-US" dirty="0" smtClean="0"/>
              <a:t>He was also awarded the </a:t>
            </a:r>
            <a:r>
              <a:rPr lang="en-US" dirty="0" err="1" smtClean="0"/>
              <a:t>Padma</a:t>
            </a:r>
            <a:r>
              <a:rPr lang="en-US" dirty="0" smtClean="0"/>
              <a:t> </a:t>
            </a:r>
            <a:r>
              <a:rPr lang="en-US" dirty="0" err="1" smtClean="0"/>
              <a:t>Shri</a:t>
            </a:r>
            <a:r>
              <a:rPr lang="en-US" dirty="0" smtClean="0"/>
              <a:t> in 1999 and the </a:t>
            </a:r>
            <a:r>
              <a:rPr lang="en-US" dirty="0" err="1" smtClean="0"/>
              <a:t>Padma</a:t>
            </a:r>
            <a:r>
              <a:rPr lang="en-US" dirty="0" smtClean="0"/>
              <a:t> </a:t>
            </a:r>
            <a:r>
              <a:rPr lang="en-US" dirty="0" err="1" smtClean="0"/>
              <a:t>Bhushan</a:t>
            </a:r>
            <a:r>
              <a:rPr lang="en-US" dirty="0" smtClean="0"/>
              <a:t> in 2014.</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MAIN CHARACTERS IN THE STORY</a:t>
            </a:r>
            <a:endParaRPr lang="en-US" dirty="0"/>
          </a:p>
        </p:txBody>
      </p:sp>
      <p:sp>
        <p:nvSpPr>
          <p:cNvPr id="3" name="Content Placeholder 2"/>
          <p:cNvSpPr>
            <a:spLocks noGrp="1"/>
          </p:cNvSpPr>
          <p:nvPr>
            <p:ph idx="1"/>
          </p:nvPr>
        </p:nvSpPr>
        <p:spPr/>
        <p:txBody>
          <a:bodyPr/>
          <a:lstStyle/>
          <a:p>
            <a:pPr algn="just"/>
            <a:r>
              <a:rPr lang="en-US" dirty="0" smtClean="0"/>
              <a:t>RANJI – A lean and thin boy from a thirsty town in the middle of the </a:t>
            </a:r>
            <a:r>
              <a:rPr lang="en-US" dirty="0" err="1" smtClean="0"/>
              <a:t>Rajputana</a:t>
            </a:r>
            <a:r>
              <a:rPr lang="en-US" dirty="0" smtClean="0"/>
              <a:t> </a:t>
            </a:r>
            <a:r>
              <a:rPr lang="en-US" dirty="0" smtClean="0"/>
              <a:t>desert  He was </a:t>
            </a:r>
            <a:r>
              <a:rPr lang="en-US" dirty="0" smtClean="0"/>
              <a:t>new </a:t>
            </a:r>
            <a:r>
              <a:rPr lang="en-US" dirty="0" smtClean="0"/>
              <a:t>to </a:t>
            </a:r>
            <a:r>
              <a:rPr lang="en-US" dirty="0" err="1" smtClean="0"/>
              <a:t>Rajpur</a:t>
            </a:r>
            <a:r>
              <a:rPr lang="en-US" dirty="0" smtClean="0"/>
              <a:t>, a </a:t>
            </a:r>
            <a:r>
              <a:rPr lang="en-US" dirty="0" smtClean="0"/>
              <a:t>semi hill </a:t>
            </a:r>
            <a:r>
              <a:rPr lang="en-US" dirty="0" smtClean="0"/>
              <a:t>station.</a:t>
            </a:r>
          </a:p>
          <a:p>
            <a:pPr algn="just"/>
            <a:r>
              <a:rPr lang="en-US" dirty="0" smtClean="0"/>
              <a:t>SURAJ – A wrestler like boy from </a:t>
            </a:r>
            <a:r>
              <a:rPr lang="en-US" dirty="0" err="1" smtClean="0"/>
              <a:t>Rajpur</a:t>
            </a:r>
            <a:r>
              <a:rPr lang="en-US" dirty="0" smtClean="0"/>
              <a:t>, who was a little older than </a:t>
            </a:r>
            <a:r>
              <a:rPr lang="en-US" dirty="0" err="1" smtClean="0"/>
              <a:t>Ranji</a:t>
            </a:r>
            <a:r>
              <a:rPr lang="en-US" dirty="0" smtClean="0"/>
              <a:t> and claimed his ownership over the pool in which </a:t>
            </a:r>
            <a:r>
              <a:rPr lang="en-US" dirty="0" err="1" smtClean="0"/>
              <a:t>Ranji</a:t>
            </a:r>
            <a:r>
              <a:rPr lang="en-US" dirty="0" smtClean="0"/>
              <a:t> was </a:t>
            </a:r>
            <a:r>
              <a:rPr lang="en-US" dirty="0" smtClean="0"/>
              <a:t>swimming</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INTRODUCTION TO THE LESSON</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smtClean="0"/>
              <a:t>The Fight is a story about two boys </a:t>
            </a:r>
            <a:r>
              <a:rPr lang="en-US" dirty="0" err="1" smtClean="0"/>
              <a:t>Ranji</a:t>
            </a:r>
            <a:r>
              <a:rPr lang="en-US" dirty="0" smtClean="0"/>
              <a:t> and </a:t>
            </a:r>
            <a:r>
              <a:rPr lang="en-US" dirty="0" err="1" smtClean="0"/>
              <a:t>Suraj</a:t>
            </a:r>
            <a:r>
              <a:rPr lang="en-US" dirty="0" smtClean="0"/>
              <a:t>, </a:t>
            </a:r>
            <a:r>
              <a:rPr lang="en-US" dirty="0" smtClean="0"/>
              <a:t>written by Ruskin Bond.  </a:t>
            </a:r>
            <a:r>
              <a:rPr lang="en-US" dirty="0" err="1" smtClean="0"/>
              <a:t>Ranji</a:t>
            </a:r>
            <a:r>
              <a:rPr lang="en-US" dirty="0" smtClean="0"/>
              <a:t> is new to the town </a:t>
            </a:r>
            <a:r>
              <a:rPr lang="en-US" dirty="0" err="1" smtClean="0"/>
              <a:t>Rajpur</a:t>
            </a:r>
            <a:r>
              <a:rPr lang="en-US" dirty="0" smtClean="0"/>
              <a:t> and one day he discovers a pool in the forest and plunges into it for a swim. But there is a serious trouble between him and </a:t>
            </a:r>
            <a:r>
              <a:rPr lang="en-US" dirty="0" err="1" smtClean="0"/>
              <a:t>Suraj</a:t>
            </a:r>
            <a:r>
              <a:rPr lang="en-US" dirty="0" smtClean="0"/>
              <a:t>, </a:t>
            </a:r>
            <a:r>
              <a:rPr lang="en-US" dirty="0" smtClean="0"/>
              <a:t>who claims a right to the pool. A fight ensues and ends in a </a:t>
            </a:r>
            <a:r>
              <a:rPr lang="en-US" dirty="0" smtClean="0"/>
              <a:t>stalemate. </a:t>
            </a:r>
            <a:r>
              <a:rPr lang="en-US" dirty="0" smtClean="0"/>
              <a:t>Next day, the two claimants meet to continue the fight, but soon realise that they can be friends and help each other instead.</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KEYPOINTS OF THE STORY</a:t>
            </a:r>
            <a:endParaRPr lang="en-US" u="sng"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1. </a:t>
            </a:r>
            <a:r>
              <a:rPr lang="en-US" dirty="0" err="1" smtClean="0"/>
              <a:t>Ranji</a:t>
            </a:r>
            <a:r>
              <a:rPr lang="en-US" dirty="0" smtClean="0"/>
              <a:t> had been less than a month in </a:t>
            </a:r>
            <a:r>
              <a:rPr lang="en-US" dirty="0" err="1" smtClean="0"/>
              <a:t>Rajpur</a:t>
            </a:r>
            <a:r>
              <a:rPr lang="en-US" dirty="0" smtClean="0"/>
              <a:t>. He had not yet made any friends there and used to roam alone.</a:t>
            </a:r>
          </a:p>
          <a:p>
            <a:pPr algn="just">
              <a:buNone/>
            </a:pPr>
            <a:r>
              <a:rPr lang="en-US" dirty="0" smtClean="0"/>
              <a:t>2. </a:t>
            </a:r>
            <a:r>
              <a:rPr lang="en-US" dirty="0" err="1" smtClean="0"/>
              <a:t>Rajpur</a:t>
            </a:r>
            <a:r>
              <a:rPr lang="en-US" dirty="0" smtClean="0"/>
              <a:t> was a semi hill station and there were hills and forests on all sides of it.  He used to roam alone in these places.</a:t>
            </a:r>
          </a:p>
          <a:p>
            <a:pPr algn="just">
              <a:buNone/>
            </a:pPr>
            <a:r>
              <a:rPr lang="en-US" dirty="0" smtClean="0"/>
              <a:t>3. He discovers a pool in the forest and plunges into it for a swim. The water in the pool was very clear. It came there from a cluster of rocks.</a:t>
            </a:r>
          </a:p>
          <a:p>
            <a:pPr algn="just">
              <a:buNone/>
            </a:pPr>
            <a:r>
              <a:rPr lang="en-US" dirty="0" smtClean="0"/>
              <a:t>4. </a:t>
            </a:r>
            <a:r>
              <a:rPr lang="en-US" dirty="0" err="1" smtClean="0"/>
              <a:t>Ranji</a:t>
            </a:r>
            <a:r>
              <a:rPr lang="en-US" dirty="0" smtClean="0"/>
              <a:t> got into the water as he knew swimming. He had so far known only the muddy pools of </a:t>
            </a:r>
            <a:r>
              <a:rPr lang="en-US" dirty="0" err="1" smtClean="0"/>
              <a:t>Rajputana</a:t>
            </a:r>
            <a:r>
              <a:rPr lang="en-US" dirty="0" smtClean="0"/>
              <a:t> deserts. This pool was much better.</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a:buNone/>
            </a:pPr>
            <a:r>
              <a:rPr lang="en-US" dirty="0" smtClean="0"/>
              <a:t>5. The next day </a:t>
            </a:r>
            <a:r>
              <a:rPr lang="en-US" dirty="0" err="1" smtClean="0"/>
              <a:t>Ranji</a:t>
            </a:r>
            <a:r>
              <a:rPr lang="en-US" dirty="0" smtClean="0"/>
              <a:t> came again. He enjoyed </a:t>
            </a:r>
            <a:r>
              <a:rPr lang="en-US" dirty="0" smtClean="0"/>
              <a:t>himself a </a:t>
            </a:r>
            <a:r>
              <a:rPr lang="en-US" dirty="0" smtClean="0"/>
              <a:t>lot in the coolness of water. After an hour, he lay to relax on the smooth rocks. It was now </a:t>
            </a:r>
            <a:r>
              <a:rPr lang="en-US" dirty="0" smtClean="0"/>
              <a:t>that he </a:t>
            </a:r>
            <a:r>
              <a:rPr lang="en-US" dirty="0" smtClean="0"/>
              <a:t>noticed a boy staring at him in a hostile manner.</a:t>
            </a:r>
          </a:p>
          <a:p>
            <a:pPr algn="just">
              <a:buNone/>
            </a:pPr>
            <a:r>
              <a:rPr lang="en-US" dirty="0" smtClean="0"/>
              <a:t>6. A verbal duel </a:t>
            </a:r>
            <a:r>
              <a:rPr lang="en-US" dirty="0" smtClean="0"/>
              <a:t>began   </a:t>
            </a:r>
            <a:r>
              <a:rPr lang="en-US" dirty="0" smtClean="0"/>
              <a:t>between </a:t>
            </a:r>
            <a:r>
              <a:rPr lang="en-US" dirty="0" err="1" smtClean="0"/>
              <a:t>Ranji</a:t>
            </a:r>
            <a:r>
              <a:rPr lang="en-US" dirty="0" smtClean="0"/>
              <a:t> and the other boy. </a:t>
            </a:r>
            <a:r>
              <a:rPr lang="en-US" dirty="0" err="1" smtClean="0"/>
              <a:t>Ranji</a:t>
            </a:r>
            <a:r>
              <a:rPr lang="en-US" dirty="0" smtClean="0"/>
              <a:t> wanted to be friendly, so he ignored the other boy’s hostility. He asked him to join the enjoyment, but the other boy tried his best to scare him away and claimed his right over the pool. He said that he was a warrior and he did not like to talk to a villager like </a:t>
            </a:r>
            <a:r>
              <a:rPr lang="en-US" dirty="0" err="1" smtClean="0"/>
              <a:t>Ranji</a:t>
            </a:r>
            <a:r>
              <a:rPr lang="en-US" dirty="0" smtClean="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lstStyle/>
          <a:p>
            <a:pPr algn="just">
              <a:buNone/>
            </a:pPr>
            <a:r>
              <a:rPr lang="en-US" dirty="0" smtClean="0"/>
              <a:t>7. </a:t>
            </a:r>
            <a:r>
              <a:rPr lang="en-US" dirty="0" err="1" smtClean="0"/>
              <a:t>Ranji</a:t>
            </a:r>
            <a:r>
              <a:rPr lang="en-US" dirty="0" smtClean="0"/>
              <a:t> said that he was a fighter, not a villager and he </a:t>
            </a:r>
            <a:r>
              <a:rPr lang="en-US" dirty="0" smtClean="0"/>
              <a:t>would not </a:t>
            </a:r>
            <a:r>
              <a:rPr lang="en-US" dirty="0" smtClean="0"/>
              <a:t>run away from there as </a:t>
            </a:r>
            <a:r>
              <a:rPr lang="en-US" dirty="0" smtClean="0"/>
              <a:t>required </a:t>
            </a:r>
            <a:r>
              <a:rPr lang="en-US" dirty="0" smtClean="0"/>
              <a:t>by </a:t>
            </a:r>
            <a:r>
              <a:rPr lang="en-US" dirty="0" err="1" smtClean="0"/>
              <a:t>Suraj</a:t>
            </a:r>
            <a:r>
              <a:rPr lang="en-US" dirty="0" smtClean="0"/>
              <a:t>.</a:t>
            </a:r>
          </a:p>
          <a:p>
            <a:pPr algn="just">
              <a:buNone/>
            </a:pPr>
            <a:r>
              <a:rPr lang="en-US" dirty="0" smtClean="0"/>
              <a:t>8. A serious fight ensues between the two over who has the right to the pool.</a:t>
            </a:r>
          </a:p>
          <a:p>
            <a:pPr algn="just">
              <a:buNone/>
            </a:pPr>
            <a:r>
              <a:rPr lang="en-US" dirty="0" smtClean="0"/>
              <a:t>9. The first round of the fight ends in a draw with a decision to continue the fight the next day.</a:t>
            </a:r>
          </a:p>
          <a:p>
            <a:pPr algn="just">
              <a:buNone/>
            </a:pPr>
            <a:endParaRPr lang="en-US" dirty="0"/>
          </a:p>
        </p:txBody>
      </p:sp>
      <p:pic>
        <p:nvPicPr>
          <p:cNvPr id="1026" name="Picture 2"/>
          <p:cNvPicPr>
            <a:picLocks noChangeAspect="1" noChangeArrowheads="1"/>
          </p:cNvPicPr>
          <p:nvPr/>
        </p:nvPicPr>
        <p:blipFill>
          <a:blip r:embed="rId3"/>
          <a:srcRect/>
          <a:stretch>
            <a:fillRect/>
          </a:stretch>
        </p:blipFill>
        <p:spPr bwMode="auto">
          <a:xfrm>
            <a:off x="1143000" y="4800600"/>
            <a:ext cx="7010400" cy="1743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WORD MEANINGS</a:t>
            </a:r>
            <a:endParaRPr lang="en-US" dirty="0"/>
          </a:p>
        </p:txBody>
      </p:sp>
      <p:sp>
        <p:nvSpPr>
          <p:cNvPr id="3" name="Content Placeholder 2"/>
          <p:cNvSpPr>
            <a:spLocks noGrp="1"/>
          </p:cNvSpPr>
          <p:nvPr>
            <p:ph idx="1"/>
          </p:nvPr>
        </p:nvSpPr>
        <p:spPr/>
        <p:txBody>
          <a:bodyPr>
            <a:normAutofit lnSpcReduction="10000"/>
          </a:bodyPr>
          <a:lstStyle/>
          <a:p>
            <a:r>
              <a:rPr lang="en-US" dirty="0" smtClean="0"/>
              <a:t>Plunge- dive suddenly into water</a:t>
            </a:r>
          </a:p>
          <a:p>
            <a:r>
              <a:rPr lang="en-US" dirty="0" smtClean="0"/>
              <a:t>Ensue- to follow</a:t>
            </a:r>
          </a:p>
          <a:p>
            <a:r>
              <a:rPr lang="en-US" dirty="0" smtClean="0"/>
              <a:t>A good deal- very much, to a great extent</a:t>
            </a:r>
          </a:p>
          <a:p>
            <a:r>
              <a:rPr lang="en-US" smtClean="0"/>
              <a:t>Interminably- endlessly</a:t>
            </a:r>
            <a:endParaRPr lang="en-US" dirty="0" smtClean="0"/>
          </a:p>
          <a:p>
            <a:r>
              <a:rPr lang="en-US" dirty="0" smtClean="0"/>
              <a:t>Parched-  dry</a:t>
            </a:r>
          </a:p>
          <a:p>
            <a:r>
              <a:rPr lang="en-US" dirty="0" smtClean="0"/>
              <a:t>Translucency- clarity</a:t>
            </a:r>
          </a:p>
          <a:p>
            <a:r>
              <a:rPr lang="en-US" dirty="0" smtClean="0"/>
              <a:t>Cluster- a group</a:t>
            </a:r>
          </a:p>
          <a:p>
            <a:r>
              <a:rPr lang="en-US" dirty="0" smtClean="0"/>
              <a:t>Gushing torrent- a rushing stream</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738</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LESSON-6, THE FIGHT                                 -RUSKIN BOND</vt:lpstr>
      <vt:lpstr>RUSKIN BOND</vt:lpstr>
      <vt:lpstr>ABOUT THE AUTHOR</vt:lpstr>
      <vt:lpstr>MAIN CHARACTERS IN THE STORY</vt:lpstr>
      <vt:lpstr>INTRODUCTION TO THE LESSON</vt:lpstr>
      <vt:lpstr>KEYPOINTS OF THE STORY</vt:lpstr>
      <vt:lpstr>Slide 7</vt:lpstr>
      <vt:lpstr>Slide 8</vt:lpstr>
      <vt:lpstr>WORD MEANINGS</vt:lpstr>
      <vt:lpstr>WORD MEANINGS</vt:lpstr>
      <vt:lpstr>HOME ASSIGNMENT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LESSON-6, THE FIGHT                                 -RUSKIN BOND</dc:title>
  <dc:creator>DR Nagar</dc:creator>
  <cp:lastModifiedBy>Windows User</cp:lastModifiedBy>
  <cp:revision>14</cp:revision>
  <dcterms:created xsi:type="dcterms:W3CDTF">2020-10-02T13:14:52Z</dcterms:created>
  <dcterms:modified xsi:type="dcterms:W3CDTF">2020-10-16T04:33:30Z</dcterms:modified>
</cp:coreProperties>
</file>