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3F931-3CB8-47A7-A554-2EBA035D8BD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D622C-7852-4EC9-94CC-9159EDC2F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20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LESSON-6, THE FIGHT</a:t>
            </a:r>
            <a:br>
              <a:rPr lang="en-US" b="1" dirty="0" smtClean="0"/>
            </a:br>
            <a:r>
              <a:rPr lang="en-US" b="1" dirty="0" smtClean="0"/>
              <a:t>                                -RUSKIN BOND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MODULE -2/2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RECAP OF MODULE-1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1. </a:t>
            </a:r>
            <a:r>
              <a:rPr lang="en-US" dirty="0" err="1"/>
              <a:t>Ranji</a:t>
            </a:r>
            <a:r>
              <a:rPr lang="en-US" dirty="0"/>
              <a:t> had been less than a month in </a:t>
            </a:r>
            <a:r>
              <a:rPr lang="en-US" dirty="0" err="1"/>
              <a:t>Rajpur</a:t>
            </a:r>
            <a:r>
              <a:rPr lang="en-US" dirty="0"/>
              <a:t>. He had not yet made any friends there and used to roam alone.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Rajpur</a:t>
            </a:r>
            <a:r>
              <a:rPr lang="en-US" dirty="0"/>
              <a:t> was a semi hill station and there were hills and forests on all sides of it.  He used to roam alone in these places.</a:t>
            </a:r>
          </a:p>
          <a:p>
            <a:pPr algn="just"/>
            <a:r>
              <a:rPr lang="en-US" dirty="0"/>
              <a:t>3. He discovers a pool in the forest and plunges into it for a swim. The water in the pool was very clear. It came there from a cluster of rocks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/>
            <a:r>
              <a:rPr lang="en-US" dirty="0" smtClean="0"/>
              <a:t>There is serious trouble between him and someone else over who </a:t>
            </a:r>
            <a:r>
              <a:rPr lang="en-US" dirty="0" smtClean="0"/>
              <a:t>had the </a:t>
            </a:r>
            <a:r>
              <a:rPr lang="en-US" dirty="0" smtClean="0"/>
              <a:t>right to the pool. A fight ensues.</a:t>
            </a:r>
          </a:p>
          <a:p>
            <a:r>
              <a:rPr lang="en-US" dirty="0" smtClean="0"/>
              <a:t>The first round ends in a draw.</a:t>
            </a:r>
          </a:p>
        </p:txBody>
      </p:sp>
      <p:pic>
        <p:nvPicPr>
          <p:cNvPr id="9218" name="Picture 2" descr="https://tse3.explicit.bing.net/th?id=OIP.RKsa5UEr6Xt7inqOW2mhkgHaE4&amp;pid=Api&amp;P=0&amp;w=242&amp;h=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048000"/>
            <a:ext cx="76200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KEYPOINTS OF THE STORY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/>
              <a:t>1. When </a:t>
            </a:r>
            <a:r>
              <a:rPr lang="en-US" dirty="0" err="1"/>
              <a:t>Ranji</a:t>
            </a:r>
            <a:r>
              <a:rPr lang="en-US" dirty="0"/>
              <a:t> got home, he found it difficult to explain the cuts and bruises all over his body.</a:t>
            </a:r>
          </a:p>
          <a:p>
            <a:pPr algn="just">
              <a:buNone/>
            </a:pPr>
            <a:r>
              <a:rPr lang="en-US" dirty="0"/>
              <a:t>2. His mother ordered him to stay in the house for the rest of the day.</a:t>
            </a:r>
          </a:p>
          <a:p>
            <a:pPr algn="just">
              <a:buNone/>
            </a:pPr>
            <a:r>
              <a:rPr lang="en-US" dirty="0"/>
              <a:t>3. However, he slipped in the evening to the market and had a lemonade and </a:t>
            </a:r>
            <a:r>
              <a:rPr lang="en-US" dirty="0" err="1"/>
              <a:t>jalebis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/>
              <a:t>4. When he had finished the lemonade, he saw the other boy coming down the road. Both of them scowled at each other.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/>
              <a:t>5. </a:t>
            </a:r>
            <a:r>
              <a:rPr lang="en-US" dirty="0" smtClean="0"/>
              <a:t>The next </a:t>
            </a:r>
            <a:r>
              <a:rPr lang="en-US" dirty="0"/>
              <a:t>day </a:t>
            </a:r>
            <a:r>
              <a:rPr lang="en-US" dirty="0" err="1"/>
              <a:t>Ranji</a:t>
            </a:r>
            <a:r>
              <a:rPr lang="en-US" dirty="0"/>
              <a:t> reached the pool unwillingly, as he </a:t>
            </a:r>
            <a:r>
              <a:rPr lang="en-US" dirty="0" smtClean="0"/>
              <a:t>felt </a:t>
            </a:r>
            <a:r>
              <a:rPr lang="en-US" dirty="0"/>
              <a:t>weak and knew he would be beaten in another fight. Yet, he didn’t want to refuse the challenge and </a:t>
            </a:r>
            <a:r>
              <a:rPr lang="en-US" dirty="0" smtClean="0"/>
              <a:t>be mistaken for a timid </a:t>
            </a:r>
            <a:r>
              <a:rPr lang="en-US" dirty="0"/>
              <a:t>boy.</a:t>
            </a:r>
          </a:p>
          <a:p>
            <a:pPr algn="just">
              <a:buNone/>
            </a:pPr>
            <a:r>
              <a:rPr lang="en-US" dirty="0"/>
              <a:t>6. At the pool, the other boy asked </a:t>
            </a:r>
            <a:r>
              <a:rPr lang="en-US" dirty="0" err="1"/>
              <a:t>Ranji</a:t>
            </a:r>
            <a:r>
              <a:rPr lang="en-US" dirty="0"/>
              <a:t> to come to his side of the pool. He </a:t>
            </a:r>
            <a:r>
              <a:rPr lang="en-US" dirty="0" smtClean="0"/>
              <a:t>taunted him </a:t>
            </a:r>
            <a:r>
              <a:rPr lang="en-US" dirty="0"/>
              <a:t>saying that he could not swim the length of the pool.</a:t>
            </a:r>
          </a:p>
          <a:p>
            <a:pPr algn="just">
              <a:buNone/>
            </a:pPr>
            <a:r>
              <a:rPr lang="en-US" dirty="0"/>
              <a:t>7. </a:t>
            </a:r>
            <a:r>
              <a:rPr lang="en-US" dirty="0" err="1"/>
              <a:t>Ranji</a:t>
            </a:r>
            <a:r>
              <a:rPr lang="en-US" dirty="0"/>
              <a:t> accepted the challenge and dived straight into the water. He surfaced on the other side without a splash. The other boy was highly surprised.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/>
              <a:t>8. Being </a:t>
            </a:r>
            <a:r>
              <a:rPr lang="en-US" dirty="0" smtClean="0"/>
              <a:t>impressed </a:t>
            </a:r>
            <a:r>
              <a:rPr lang="en-US" dirty="0"/>
              <a:t>from </a:t>
            </a:r>
            <a:r>
              <a:rPr lang="en-US" dirty="0" err="1"/>
              <a:t>Ranji</a:t>
            </a:r>
            <a:r>
              <a:rPr lang="en-US" dirty="0"/>
              <a:t> the other boy asked </a:t>
            </a:r>
            <a:r>
              <a:rPr lang="en-US" dirty="0" err="1"/>
              <a:t>Ranji</a:t>
            </a:r>
            <a:r>
              <a:rPr lang="en-US" dirty="0"/>
              <a:t> to teach him how to dive.</a:t>
            </a:r>
          </a:p>
          <a:p>
            <a:pPr algn="just">
              <a:buNone/>
            </a:pPr>
            <a:r>
              <a:rPr lang="en-US" dirty="0"/>
              <a:t>9. </a:t>
            </a:r>
            <a:r>
              <a:rPr lang="en-US" dirty="0" err="1"/>
              <a:t>Ranji</a:t>
            </a:r>
            <a:r>
              <a:rPr lang="en-US" dirty="0"/>
              <a:t> explained him how to dive. The other boy asked </a:t>
            </a:r>
            <a:r>
              <a:rPr lang="en-US" dirty="0" err="1"/>
              <a:t>Ranji</a:t>
            </a:r>
            <a:r>
              <a:rPr lang="en-US" dirty="0"/>
              <a:t> to teach him every day.</a:t>
            </a:r>
          </a:p>
          <a:p>
            <a:pPr algn="just">
              <a:buNone/>
            </a:pPr>
            <a:r>
              <a:rPr lang="en-US" dirty="0"/>
              <a:t>10. At the end the two boys became friends and told their names to each other. </a:t>
            </a:r>
            <a:r>
              <a:rPr lang="en-US" dirty="0" err="1"/>
              <a:t>Suraj</a:t>
            </a:r>
            <a:r>
              <a:rPr lang="en-US" dirty="0"/>
              <a:t>, the other boy proposed a deal that if </a:t>
            </a:r>
            <a:r>
              <a:rPr lang="en-US" dirty="0" err="1"/>
              <a:t>Ranji</a:t>
            </a:r>
            <a:r>
              <a:rPr lang="en-US" dirty="0"/>
              <a:t> taught him diving; he would make </a:t>
            </a:r>
            <a:r>
              <a:rPr lang="en-US" dirty="0" err="1"/>
              <a:t>Ranji</a:t>
            </a:r>
            <a:r>
              <a:rPr lang="en-US" dirty="0"/>
              <a:t> a </a:t>
            </a:r>
            <a:r>
              <a:rPr lang="en-US" dirty="0" err="1"/>
              <a:t>Pahelwan</a:t>
            </a:r>
            <a:r>
              <a:rPr lang="en-US" dirty="0"/>
              <a:t> like him. Both of them referred the pool as their pool and said that nobody else can come there without their permission.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WORD MEANING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Claimants- one who claims</a:t>
            </a:r>
          </a:p>
          <a:p>
            <a:r>
              <a:rPr lang="en-US" dirty="0" smtClean="0"/>
              <a:t>Bruises- injuries</a:t>
            </a:r>
          </a:p>
          <a:p>
            <a:r>
              <a:rPr lang="en-US" dirty="0" smtClean="0"/>
              <a:t>Conceal-</a:t>
            </a:r>
            <a:r>
              <a:rPr lang="en-US" dirty="0"/>
              <a:t> </a:t>
            </a:r>
            <a:r>
              <a:rPr lang="en-US" dirty="0" smtClean="0"/>
              <a:t>hide</a:t>
            </a:r>
          </a:p>
          <a:p>
            <a:r>
              <a:rPr lang="en-US" dirty="0" smtClean="0"/>
              <a:t>Solace- comfort or consolation </a:t>
            </a:r>
          </a:p>
          <a:p>
            <a:r>
              <a:rPr lang="en-US" dirty="0" smtClean="0"/>
              <a:t>Adversary- rival, </a:t>
            </a:r>
            <a:r>
              <a:rPr lang="en-US" dirty="0" smtClean="0"/>
              <a:t>opponent</a:t>
            </a:r>
            <a:endParaRPr lang="en-US" dirty="0" smtClean="0"/>
          </a:p>
          <a:p>
            <a:r>
              <a:rPr lang="en-US" dirty="0" smtClean="0"/>
              <a:t>Impulse- instinct</a:t>
            </a:r>
          </a:p>
          <a:p>
            <a:r>
              <a:rPr lang="en-US" dirty="0" smtClean="0"/>
              <a:t>Scowled – looked angrily</a:t>
            </a:r>
          </a:p>
          <a:p>
            <a:r>
              <a:rPr lang="en-US" dirty="0" smtClean="0"/>
              <a:t>Ferocity – fierceness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WORD MEANINGS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Sore- painful</a:t>
            </a:r>
          </a:p>
          <a:p>
            <a:r>
              <a:rPr lang="en-US" dirty="0" smtClean="0"/>
              <a:t>Acquiesce- accept quietly</a:t>
            </a:r>
          </a:p>
          <a:p>
            <a:r>
              <a:rPr lang="en-US" dirty="0" smtClean="0"/>
              <a:t>Splash- sound of falling into water</a:t>
            </a:r>
          </a:p>
          <a:p>
            <a:r>
              <a:rPr lang="en-US" dirty="0" smtClean="0"/>
              <a:t>Trending water- keeping oneself upright in deep water by moving the feet</a:t>
            </a:r>
          </a:p>
          <a:p>
            <a:r>
              <a:rPr lang="en-US" dirty="0" smtClean="0"/>
              <a:t>Conceded- admitted</a:t>
            </a:r>
          </a:p>
          <a:p>
            <a:r>
              <a:rPr lang="en-US" dirty="0" smtClean="0"/>
              <a:t>Unflinching- looking straight at each other</a:t>
            </a:r>
          </a:p>
          <a:p>
            <a:r>
              <a:rPr lang="en-US" dirty="0" smtClean="0"/>
              <a:t>Limpid - clear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u="sng" dirty="0" smtClean="0"/>
              <a:t>MORAL OF THE STORY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/>
          <a:lstStyle/>
          <a:p>
            <a:pPr algn="just"/>
            <a:r>
              <a:rPr lang="en-US" dirty="0"/>
              <a:t>Fighting is not the only way of resolving differences of opinion. This can be done in a friendly way through </a:t>
            </a:r>
            <a:r>
              <a:rPr lang="en-US" dirty="0" smtClean="0"/>
              <a:t>talks </a:t>
            </a:r>
            <a:r>
              <a:rPr lang="en-US" dirty="0"/>
              <a:t>and </a:t>
            </a:r>
            <a:r>
              <a:rPr lang="en-US" dirty="0" smtClean="0"/>
              <a:t>a spirit of accommodation. Accepting </a:t>
            </a:r>
            <a:r>
              <a:rPr lang="en-US" dirty="0"/>
              <a:t>the other’s point of view while </a:t>
            </a:r>
            <a:r>
              <a:rPr lang="en-US" dirty="0" smtClean="0"/>
              <a:t>retaining yours is quite important.  We  can agree to disagree. </a:t>
            </a:r>
            <a:endParaRPr lang="en-US" dirty="0"/>
          </a:p>
          <a:p>
            <a:endParaRPr lang="en-US" dirty="0"/>
          </a:p>
        </p:txBody>
      </p:sp>
      <p:pic>
        <p:nvPicPr>
          <p:cNvPr id="20482" name="Picture 2" descr="https://tse3.mm.bing.net/th?id=OIP.gNQzrhabmcWO_oTf4zd9wgAAAA&amp;pid=Api&amp;P=0&amp;w=300&amp;h=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229100"/>
            <a:ext cx="3200400" cy="2628900"/>
          </a:xfrm>
          <a:prstGeom prst="rect">
            <a:avLst/>
          </a:prstGeom>
          <a:noFill/>
        </p:spPr>
      </p:pic>
      <p:pic>
        <p:nvPicPr>
          <p:cNvPr id="20486" name="Picture 6" descr="https://tse3.explicit.bing.net/th?id=OIP.9NulKh5VDnBQ1mj_d3G3lwHaFk&amp;pid=Api&amp;P=0&amp;w=213&amp;h=1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4336705"/>
            <a:ext cx="2764154" cy="2521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</TotalTime>
  <Words>542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LESSON-6, THE FIGHT                                 -RUSKIN BOND</vt:lpstr>
      <vt:lpstr>RECAP OF MODULE-1</vt:lpstr>
      <vt:lpstr>Slide 3</vt:lpstr>
      <vt:lpstr>KEYPOINTS OF THE STORY</vt:lpstr>
      <vt:lpstr>Slide 5</vt:lpstr>
      <vt:lpstr>Slide 6</vt:lpstr>
      <vt:lpstr>WORD MEANING</vt:lpstr>
      <vt:lpstr>WORD MEANINGS</vt:lpstr>
      <vt:lpstr>MORAL OF THE STORY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LESSON-6, THE FIGHT                                 -RUSKIN BOND</dc:title>
  <dc:creator>DR Nagar</dc:creator>
  <cp:lastModifiedBy>Windows User</cp:lastModifiedBy>
  <cp:revision>14</cp:revision>
  <dcterms:created xsi:type="dcterms:W3CDTF">2020-10-04T07:36:31Z</dcterms:created>
  <dcterms:modified xsi:type="dcterms:W3CDTF">2020-10-16T05:24:53Z</dcterms:modified>
</cp:coreProperties>
</file>