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0A0F-CA7B-44AE-A3E5-B4B1EDA136F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2668-2B0E-42C0-BD1B-FFEFCE0A7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0A0F-CA7B-44AE-A3E5-B4B1EDA136F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2668-2B0E-42C0-BD1B-FFEFCE0A7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0A0F-CA7B-44AE-A3E5-B4B1EDA136F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2668-2B0E-42C0-BD1B-FFEFCE0A7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0A0F-CA7B-44AE-A3E5-B4B1EDA136F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2668-2B0E-42C0-BD1B-FFEFCE0A7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0A0F-CA7B-44AE-A3E5-B4B1EDA136F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2668-2B0E-42C0-BD1B-FFEFCE0A7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0A0F-CA7B-44AE-A3E5-B4B1EDA136F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2668-2B0E-42C0-BD1B-FFEFCE0A7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0A0F-CA7B-44AE-A3E5-B4B1EDA136F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2668-2B0E-42C0-BD1B-FFEFCE0A7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0A0F-CA7B-44AE-A3E5-B4B1EDA136F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2668-2B0E-42C0-BD1B-FFEFCE0A7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0A0F-CA7B-44AE-A3E5-B4B1EDA136F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2668-2B0E-42C0-BD1B-FFEFCE0A7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0A0F-CA7B-44AE-A3E5-B4B1EDA136F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2668-2B0E-42C0-BD1B-FFEFCE0A7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0A0F-CA7B-44AE-A3E5-B4B1EDA136F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2668-2B0E-42C0-BD1B-FFEFCE0A7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90A0F-CA7B-44AE-A3E5-B4B1EDA136F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02668-2B0E-42C0-BD1B-FFEFCE0A7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LESSON-7, THE OPEN WINDOW</a:t>
            </a:r>
            <a:br>
              <a:rPr lang="en-US" b="1" dirty="0" smtClean="0"/>
            </a:br>
            <a:r>
              <a:rPr lang="en-US" sz="4000" b="1" dirty="0" smtClean="0"/>
              <a:t>SAKI (H.H. MUNRO)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MODULE  2/2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RECAP OF MODULE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1"/>
            <a:ext cx="8305800" cy="4495799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1. </a:t>
            </a:r>
            <a:r>
              <a:rPr lang="en-US" dirty="0" err="1" smtClean="0"/>
              <a:t>Framton</a:t>
            </a:r>
            <a:r>
              <a:rPr lang="en-US" dirty="0" smtClean="0"/>
              <a:t> </a:t>
            </a:r>
            <a:r>
              <a:rPr lang="en-US" dirty="0" err="1" smtClean="0"/>
              <a:t>Nuttel</a:t>
            </a:r>
            <a:r>
              <a:rPr lang="en-US" dirty="0" smtClean="0"/>
              <a:t> has bad nerves.</a:t>
            </a:r>
          </a:p>
          <a:p>
            <a:pPr algn="just">
              <a:buNone/>
            </a:pPr>
            <a:r>
              <a:rPr lang="en-US" dirty="0" smtClean="0"/>
              <a:t>2. He retires to the country for cure, and calls on a family friend.</a:t>
            </a:r>
          </a:p>
          <a:p>
            <a:pPr algn="just">
              <a:buNone/>
            </a:pPr>
            <a:r>
              <a:rPr lang="en-US" dirty="0" smtClean="0"/>
              <a:t>3. The lady being busy upstairs, her young niece refers to a family mishap, focusing especially on the open window.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KEYPOINTS OF THE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1. While Vera was narrating to </a:t>
            </a:r>
            <a:r>
              <a:rPr lang="en-US" dirty="0" err="1" smtClean="0"/>
              <a:t>Framton</a:t>
            </a:r>
            <a:r>
              <a:rPr lang="en-US" dirty="0" smtClean="0"/>
              <a:t> the story related to the open window, Mrs. </a:t>
            </a:r>
            <a:r>
              <a:rPr lang="en-US" dirty="0" err="1" smtClean="0"/>
              <a:t>Sappleton</a:t>
            </a:r>
            <a:r>
              <a:rPr lang="en-US" dirty="0" smtClean="0"/>
              <a:t> arrived. She said that her husband and brothers would be back home through that window as they always did.</a:t>
            </a:r>
          </a:p>
          <a:p>
            <a:pPr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Framton</a:t>
            </a:r>
            <a:r>
              <a:rPr lang="en-US" dirty="0" smtClean="0"/>
              <a:t> felt sorry for the lady and tried to change the topic by talking to her about his ailment.</a:t>
            </a:r>
          </a:p>
          <a:p>
            <a:pPr algn="just">
              <a:buNone/>
            </a:pPr>
            <a:r>
              <a:rPr lang="en-US" dirty="0" smtClean="0"/>
              <a:t>3. Mrs. </a:t>
            </a:r>
            <a:r>
              <a:rPr lang="en-US" dirty="0" err="1" smtClean="0"/>
              <a:t>Sappleton</a:t>
            </a:r>
            <a:r>
              <a:rPr lang="en-US" dirty="0" smtClean="0"/>
              <a:t> kept on telling him about her husband, brothers and the spaniel.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4. Horrified, </a:t>
            </a:r>
            <a:r>
              <a:rPr lang="en-US" dirty="0" err="1" smtClean="0"/>
              <a:t>Framton</a:t>
            </a:r>
            <a:r>
              <a:rPr lang="en-US" dirty="0" smtClean="0"/>
              <a:t> tried his best to change the ghastly topic, but got no relief. Soon Mrs. </a:t>
            </a:r>
            <a:r>
              <a:rPr lang="en-US" dirty="0" err="1" smtClean="0"/>
              <a:t>Sappleton</a:t>
            </a:r>
            <a:r>
              <a:rPr lang="en-US" dirty="0" smtClean="0"/>
              <a:t> announced, “They have arrived at last. Don’t they look as if they were muddy up to the eyes”.</a:t>
            </a:r>
          </a:p>
          <a:p>
            <a:pPr algn="just">
              <a:buNone/>
            </a:pPr>
            <a:r>
              <a:rPr lang="en-US" dirty="0" smtClean="0"/>
              <a:t>5.  Numbed by a sense of fear, </a:t>
            </a:r>
            <a:r>
              <a:rPr lang="en-US" dirty="0" err="1" smtClean="0"/>
              <a:t>Framton</a:t>
            </a:r>
            <a:r>
              <a:rPr lang="en-US" dirty="0" smtClean="0"/>
              <a:t> swung round in his seat and looked towards the open window. He noticed three figures along with a dog, walking across the lawn towards the window. They looked exactly the same as described by the niece.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059363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6. Terrified, he grabbed his stick and hat and rushed out of the room wildly.</a:t>
            </a:r>
          </a:p>
          <a:p>
            <a:pPr algn="just">
              <a:buNone/>
            </a:pPr>
            <a:r>
              <a:rPr lang="en-US" dirty="0" smtClean="0"/>
              <a:t>7. Vera immediately invented a new story to explain the reason for Framton’s sudden departure.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657600"/>
            <a:ext cx="6781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8. She told her aunt that </a:t>
            </a:r>
            <a:r>
              <a:rPr lang="en-US" dirty="0" err="1" smtClean="0"/>
              <a:t>Framton</a:t>
            </a:r>
            <a:r>
              <a:rPr lang="en-US" dirty="0" smtClean="0"/>
              <a:t> had got frightened at the sight of the spaniel, as he had a horror of dogs and that explained why he rushed out of the house.  She further said that Mr. </a:t>
            </a:r>
            <a:r>
              <a:rPr lang="en-US" dirty="0" err="1" smtClean="0"/>
              <a:t>Framton</a:t>
            </a:r>
            <a:r>
              <a:rPr lang="en-US" dirty="0" smtClean="0"/>
              <a:t> himself told her that he was terribly frightened of the dogs. Once a group of dogs chased him into a graveyard. He had spent the night in a newly-dug grave. The dogs were growling all around him. Ever since, he had that abnormal fear of dogs.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IRONY IN THE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Irony is a situation in which there is a contrast between expectations and reality.</a:t>
            </a:r>
          </a:p>
          <a:p>
            <a:pPr algn="just">
              <a:buNone/>
            </a:pPr>
            <a:r>
              <a:rPr lang="en-US" dirty="0" smtClean="0"/>
              <a:t>1. </a:t>
            </a:r>
            <a:r>
              <a:rPr lang="en-US" dirty="0" err="1" smtClean="0"/>
              <a:t>Framton</a:t>
            </a:r>
            <a:r>
              <a:rPr lang="en-US" dirty="0" smtClean="0"/>
              <a:t> </a:t>
            </a:r>
            <a:r>
              <a:rPr lang="en-US" dirty="0" err="1" smtClean="0"/>
              <a:t>Nuttel</a:t>
            </a:r>
            <a:r>
              <a:rPr lang="en-US" dirty="0" smtClean="0"/>
              <a:t> retreats to the countryside in order to recover from a bout of nervousness. Ironically, the countryside only adds to his anxiety and </a:t>
            </a:r>
            <a:r>
              <a:rPr lang="en-US" dirty="0" err="1" smtClean="0"/>
              <a:t>Framton</a:t>
            </a:r>
            <a:r>
              <a:rPr lang="en-US" dirty="0" smtClean="0"/>
              <a:t> is thrown into another nervous fit when he believes he has seen ghosts.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5287963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2. The irony in the story is the open window itself. The open window is a symbol of honesty, yet it is used by Vera to deceive Mr. </a:t>
            </a:r>
            <a:r>
              <a:rPr lang="en-US" dirty="0" err="1" smtClean="0"/>
              <a:t>Framton</a:t>
            </a:r>
            <a:r>
              <a:rPr lang="en-US" dirty="0" smtClean="0"/>
              <a:t> </a:t>
            </a:r>
            <a:r>
              <a:rPr lang="en-US" dirty="0" err="1" smtClean="0"/>
              <a:t>Nuttel</a:t>
            </a:r>
            <a:r>
              <a:rPr lang="en-US" dirty="0" smtClean="0"/>
              <a:t> with the story of Mrs. </a:t>
            </a:r>
            <a:r>
              <a:rPr lang="en-US" dirty="0" err="1" smtClean="0"/>
              <a:t>Sappleton’s</a:t>
            </a:r>
            <a:r>
              <a:rPr lang="en-US" smtClean="0"/>
              <a:t> </a:t>
            </a:r>
            <a:r>
              <a:rPr lang="en-US" smtClean="0"/>
              <a:t>‘lost’ </a:t>
            </a:r>
            <a:r>
              <a:rPr lang="en-US" dirty="0" smtClean="0"/>
              <a:t>husband and brothers who supposedly left through the window and never returned.</a:t>
            </a:r>
          </a:p>
          <a:p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886200"/>
            <a:ext cx="662940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488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LESSON-7, THE OPEN WINDOW SAKI (H.H. MUNRO)</vt:lpstr>
      <vt:lpstr>RECAP OF MODULE 1</vt:lpstr>
      <vt:lpstr>KEYPOINTS OF THE STORY</vt:lpstr>
      <vt:lpstr>Slide 4</vt:lpstr>
      <vt:lpstr>Slide 5</vt:lpstr>
      <vt:lpstr>Slide 6</vt:lpstr>
      <vt:lpstr>IRONY IN THE STORY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LESSON-7, THE OPEN WINDOW SAKI (H.H. MUNRO)</dc:title>
  <dc:creator>DR Nagar</dc:creator>
  <cp:lastModifiedBy>Windows User</cp:lastModifiedBy>
  <cp:revision>14</cp:revision>
  <dcterms:created xsi:type="dcterms:W3CDTF">2020-10-06T13:30:16Z</dcterms:created>
  <dcterms:modified xsi:type="dcterms:W3CDTF">2020-10-16T06:25:17Z</dcterms:modified>
</cp:coreProperties>
</file>