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9DE845-F5B4-4A43-8767-CE387821D9D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DB5A58-82BA-48E6-9090-9ABEE607B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st,small,845x845-pad,1000x1000,f8f8f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6200" y="1371600"/>
            <a:ext cx="4525962" cy="4525962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ENGLISH </a:t>
            </a:r>
            <a:r>
              <a:rPr lang="en-US" sz="2800" dirty="0" smtClean="0"/>
              <a:t>SUPPLEMENTARY</a:t>
            </a:r>
            <a:r>
              <a:rPr lang="en-US" sz="2400" dirty="0" smtClean="0"/>
              <a:t> – CLASS VIII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sz="half" idx="4294967295"/>
          </p:nvPr>
        </p:nvSpPr>
        <p:spPr>
          <a:xfrm>
            <a:off x="0" y="1143000"/>
            <a:ext cx="4038600" cy="45259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000" dirty="0" smtClean="0"/>
              <a:t>CHAPTER - 8</a:t>
            </a:r>
            <a:endParaRPr lang="en-US" sz="4000" dirty="0"/>
          </a:p>
        </p:txBody>
      </p:sp>
      <p:sp>
        <p:nvSpPr>
          <p:cNvPr id="13" name="Rectangle 12"/>
          <p:cNvSpPr/>
          <p:nvPr/>
        </p:nvSpPr>
        <p:spPr>
          <a:xfrm rot="21177061">
            <a:off x="7749316" y="2720965"/>
            <a:ext cx="9363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ss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1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4800" y="1143000"/>
            <a:ext cx="4267200" cy="4419599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Ahmed </a:t>
            </a:r>
            <a:r>
              <a:rPr lang="en-US" dirty="0" err="1" smtClean="0"/>
              <a:t>Nadeem</a:t>
            </a:r>
            <a:r>
              <a:rPr lang="en-US" dirty="0" smtClean="0"/>
              <a:t> </a:t>
            </a:r>
            <a:r>
              <a:rPr lang="en-US" dirty="0" err="1" smtClean="0"/>
              <a:t>Qasmi</a:t>
            </a:r>
            <a:endParaRPr lang="en-US" dirty="0" smtClean="0"/>
          </a:p>
          <a:p>
            <a:r>
              <a:rPr lang="en-US" dirty="0" smtClean="0"/>
              <a:t>Pakistani poet, journalist, literary critic, short story writer etc.</a:t>
            </a:r>
          </a:p>
          <a:p>
            <a:r>
              <a:rPr lang="en-US" dirty="0" smtClean="0"/>
              <a:t>Has written more than 50 books</a:t>
            </a:r>
          </a:p>
          <a:p>
            <a:r>
              <a:rPr lang="en-US" dirty="0" smtClean="0"/>
              <a:t>Is considered second only to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Chand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ABOUT</a:t>
            </a:r>
            <a:r>
              <a:rPr lang="en-US" dirty="0" smtClean="0"/>
              <a:t> THE AUTHOR</a:t>
            </a:r>
            <a:endParaRPr lang="en-US" dirty="0"/>
          </a:p>
        </p:txBody>
      </p:sp>
      <p:pic>
        <p:nvPicPr>
          <p:cNvPr id="2051" name="Picture 3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563544">
            <a:off x="7118815" y="163668"/>
            <a:ext cx="1100023" cy="1474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An honest boy is on his way to school carrying money in his pocket to pay the school fees. </a:t>
            </a:r>
          </a:p>
          <a:p>
            <a:pPr>
              <a:buNone/>
            </a:pPr>
            <a:r>
              <a:rPr lang="en-US" i="1" dirty="0" smtClean="0"/>
              <a:t> </a:t>
            </a:r>
          </a:p>
          <a:p>
            <a:r>
              <a:rPr lang="en-US" i="1" dirty="0" smtClean="0"/>
              <a:t>The sight of crisp, syrupy </a:t>
            </a:r>
            <a:r>
              <a:rPr lang="en-US" i="1" dirty="0" err="1" smtClean="0"/>
              <a:t>jalebis</a:t>
            </a:r>
            <a:r>
              <a:rPr lang="en-US" i="1" dirty="0" smtClean="0"/>
              <a:t> in the market excites him and the coins in his pocket begin to speak to him.</a:t>
            </a:r>
          </a:p>
          <a:p>
            <a:endParaRPr lang="en-US" i="1" dirty="0" smtClean="0"/>
          </a:p>
          <a:p>
            <a:r>
              <a:rPr lang="en-US" i="1" dirty="0" smtClean="0"/>
              <a:t>After a long debate with himself, he yields to the sweet </a:t>
            </a:r>
            <a:r>
              <a:rPr lang="en-US" i="1" dirty="0" smtClean="0"/>
              <a:t>temptation</a:t>
            </a:r>
            <a:r>
              <a:rPr lang="en-US" i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SUMMARY OF THE CHAPTER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  <p:pic>
        <p:nvPicPr>
          <p:cNvPr id="2051" name="Picture 3" descr="C:\Users\acer\AppData\Local\Microsoft\Windows\INetCache\IE\TKRKFJDP\kozzi-bag_full_of_golden_coin-2330x163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5410790"/>
            <a:ext cx="2067823" cy="1447210"/>
          </a:xfrm>
          <a:prstGeom prst="rect">
            <a:avLst/>
          </a:prstGeom>
          <a:noFill/>
        </p:spPr>
      </p:pic>
      <p:pic>
        <p:nvPicPr>
          <p:cNvPr id="2054" name="Picture 6" descr="C:\Users\acer\AppData\Local\Microsoft\Windows\INetCache\IE\TZNQSOMG\Jalebi_-_Closeup_View_of_Jalebi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3622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 smtClean="0"/>
              <a:t>He eats a heap of </a:t>
            </a:r>
            <a:r>
              <a:rPr lang="en-US" i="1" dirty="0" err="1" smtClean="0"/>
              <a:t>jalebis</a:t>
            </a:r>
            <a:r>
              <a:rPr lang="en-US" i="1" dirty="0" smtClean="0"/>
              <a:t>, and shares the rest with all the children in the </a:t>
            </a:r>
            <a:r>
              <a:rPr lang="en-US" i="1" dirty="0" err="1" smtClean="0"/>
              <a:t>neighbourhood</a:t>
            </a:r>
            <a:r>
              <a:rPr lang="en-US" i="1" dirty="0" smtClean="0"/>
              <a:t>.</a:t>
            </a:r>
          </a:p>
          <a:p>
            <a:pPr algn="just"/>
            <a:endParaRPr lang="en-US" i="1" dirty="0" smtClean="0"/>
          </a:p>
          <a:p>
            <a:pPr algn="just"/>
            <a:r>
              <a:rPr lang="en-US" i="1" dirty="0" smtClean="0"/>
              <a:t>Though penniless now, he feels no less important than the Governor </a:t>
            </a:r>
            <a:r>
              <a:rPr lang="en-US" i="1" dirty="0" err="1" smtClean="0"/>
              <a:t>Saheb</a:t>
            </a:r>
            <a:r>
              <a:rPr lang="en-US" i="1" dirty="0" smtClean="0"/>
              <a:t>.</a:t>
            </a:r>
          </a:p>
          <a:p>
            <a:pPr algn="just"/>
            <a:endParaRPr lang="en-US" i="1" dirty="0" smtClean="0"/>
          </a:p>
          <a:p>
            <a:pPr algn="just"/>
            <a:r>
              <a:rPr lang="en-US" i="1" dirty="0" smtClean="0"/>
              <a:t>The real problem at hand is payment of school fees on time as the scholarship money </a:t>
            </a:r>
            <a:r>
              <a:rPr lang="en-US" i="1" dirty="0" smtClean="0"/>
              <a:t>gets </a:t>
            </a:r>
            <a:r>
              <a:rPr lang="en-US" i="1" dirty="0" smtClean="0"/>
              <a:t>postponed by a month.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PART 2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 smtClean="0"/>
              <a:t>Remorseful and scared, he runs away from school and sits near the Railway Station and prays to God for monetary help.  </a:t>
            </a:r>
          </a:p>
          <a:p>
            <a:pPr algn="just"/>
            <a:r>
              <a:rPr lang="en-US" i="1" dirty="0" smtClean="0"/>
              <a:t>He prays harder when there is no response from God</a:t>
            </a:r>
          </a:p>
          <a:p>
            <a:pPr algn="just"/>
            <a:r>
              <a:rPr lang="en-US" i="1" dirty="0" smtClean="0"/>
              <a:t>Finally, his parents come to know of his actions. </a:t>
            </a:r>
          </a:p>
          <a:p>
            <a:pPr algn="just"/>
            <a:r>
              <a:rPr lang="en-US" i="1" dirty="0" smtClean="0"/>
              <a:t>Later in life it dawns on </a:t>
            </a:r>
            <a:r>
              <a:rPr lang="en-US" i="1" dirty="0" smtClean="0"/>
              <a:t>him </a:t>
            </a:r>
            <a:r>
              <a:rPr lang="en-US" i="1" dirty="0" smtClean="0"/>
              <a:t>the difference between fanciful and factual. 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PART 3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GOD HELPS THOSE WHO HELP THEMSELVES</a:t>
            </a:r>
          </a:p>
          <a:p>
            <a:endParaRPr lang="en-US" i="1" dirty="0" smtClean="0"/>
          </a:p>
          <a:p>
            <a:r>
              <a:rPr lang="en-US" i="1" dirty="0" smtClean="0"/>
              <a:t>HARD WORK PAYS NOT HARDLY </a:t>
            </a:r>
            <a:r>
              <a:rPr lang="en-US" i="1" dirty="0" smtClean="0"/>
              <a:t>WORKING</a:t>
            </a:r>
          </a:p>
          <a:p>
            <a:endParaRPr lang="en-US" i="1" dirty="0" smtClean="0"/>
          </a:p>
          <a:p>
            <a:r>
              <a:rPr lang="en-US" i="1" dirty="0" smtClean="0"/>
              <a:t>MISTAKES ARE A STEPPING STONES TO SUCCESS</a:t>
            </a:r>
            <a:endParaRPr lang="en-US" i="1" dirty="0" smtClean="0"/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IN" dirty="0" smtClean="0"/>
              <a:t>TAKE FROM THE STORY</a:t>
            </a:r>
            <a:endParaRPr lang="en-IN" dirty="0"/>
          </a:p>
        </p:txBody>
      </p:sp>
      <p:pic>
        <p:nvPicPr>
          <p:cNvPr id="3074" name="Picture 2" descr="C:\Users\acer\AppData\Local\Microsoft\Windows\INetCache\IE\TKRKFJDP\eye_of_god_by_tarthiev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990600"/>
            <a:ext cx="4191000" cy="27398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20200301_205037_compress3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33800" y="381000"/>
            <a:ext cx="5029200" cy="2781637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28600" y="3505200"/>
            <a:ext cx="8686800" cy="31543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Jalibi</a:t>
            </a:r>
            <a:r>
              <a:rPr lang="en-US" i="1" dirty="0" smtClean="0"/>
              <a:t> is a sweet popular in Persia and countries of the Indian Subcontinent such as India, Pakistan, Nepal, and Bangladesh. It is made by deep-frying batter in pretzel or circular shapes, which are then soaked in syrup. It can be rightly said </a:t>
            </a:r>
            <a:r>
              <a:rPr lang="en-US" i="1" dirty="0" err="1" smtClean="0"/>
              <a:t>Jalebi</a:t>
            </a:r>
            <a:r>
              <a:rPr lang="en-US" i="1" dirty="0" smtClean="0"/>
              <a:t> is a sweet for all occasion. A wonder that comes in circle all dripping with juicy sugar.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JALEBIS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304800" y="1676400"/>
            <a:ext cx="327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i="1" dirty="0" smtClean="0">
                <a:solidFill>
                  <a:prstClr val="black"/>
                </a:solidFill>
              </a:rPr>
              <a:t>A finger licking, mouth watering treat.</a:t>
            </a:r>
            <a:endParaRPr lang="en-US" sz="2000" b="1" dirty="0">
              <a:ln w="11430"/>
              <a:gradFill>
                <a:gsLst>
                  <a:gs pos="0">
                    <a:srgbClr val="DA1F28">
                      <a:tint val="70000"/>
                      <a:satMod val="245000"/>
                    </a:srgbClr>
                  </a:gs>
                  <a:gs pos="75000">
                    <a:srgbClr val="DA1F28">
                      <a:tint val="90000"/>
                      <a:shade val="60000"/>
                      <a:satMod val="240000"/>
                    </a:srgbClr>
                  </a:gs>
                  <a:gs pos="100000">
                    <a:srgbClr val="DA1F28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acer\AppData\Local\Microsoft\Windows\INetCache\IE\TZNQSOMG\Thank_You_Wav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0" y="2476500"/>
            <a:ext cx="4318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</TotalTime>
  <Words>180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ENGLISH SUPPLEMENTARY – CLASS VIII </vt:lpstr>
      <vt:lpstr>ABOUT THE AUTHOR</vt:lpstr>
      <vt:lpstr>SUMMARY OF THE CHAPTER PART 1</vt:lpstr>
      <vt:lpstr>PART 2</vt:lpstr>
      <vt:lpstr>PART 3</vt:lpstr>
      <vt:lpstr>TAKE FROM THE STORY</vt:lpstr>
      <vt:lpstr>JALEBIS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17</cp:revision>
  <dcterms:created xsi:type="dcterms:W3CDTF">2020-10-07T02:56:38Z</dcterms:created>
  <dcterms:modified xsi:type="dcterms:W3CDTF">2020-10-17T07:28:46Z</dcterms:modified>
</cp:coreProperties>
</file>