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C81B79B-F8B5-41AD-AD2B-E242069CC25C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8586A4-FBC8-4AC8-8467-7028725620B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7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hi-IN"/>
          </a:p>
          <a:p>
            <a:pPr lvl="0"/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F216A9A-94E8-4CFC-88B4-2EBE634FF312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638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3991C1-3675-4AFA-9138-05127E7D392F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804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56F408-9603-43A0-BAE6-E92A3B0EC7BC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C53104-714B-46CE-BD6D-6919794529E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4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74FFAD-B46C-4122-B433-8B37A80F37AA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5CF349-C6B7-4A8A-890C-665048C897E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06968A-8136-44B2-930C-74F4DF836ECF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D4DDCE-E8D6-42C4-B8C4-70E6F81AB8E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40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FE1C20-BDA9-494D-83F1-7F5C1DF630D1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FFA1AD-0413-4A79-960A-4BC555521E5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952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82834D-979C-4F43-AF11-261DB86460F4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B56DE1-1AD4-405F-9E3D-4EDD314BEAC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465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2A6A19-8A6A-4C07-AAF7-AD52756E84B1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8ED7E9-6070-4BA1-A1F8-909B4D2112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67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CA512D-E1B5-4669-B128-384CB0BDDD06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4C5DE3-EBF0-4842-A381-A4AC8919428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866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9A5C89-7BEC-40B7-AB61-238610CBE427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810AE2-94AF-4228-9B89-D1832258FA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49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7811BC-CBE1-4C43-B6F7-7721E3CF26D2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EB23AB-5BDB-43D8-9284-5BF51C8AAD4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33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AC1BF9-9868-492E-A04C-D11AB5467FA8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13CD20-92E7-4D63-8DD1-B29105B148F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20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E8917E-AEE3-4618-B743-DD9D1B1940F4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482330-1C9C-4B36-86F3-0FB4A5034E1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817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3185246-211A-41BC-BA4B-52C170C8F90A}" type="datetime1">
              <a:rPr lang="en-GB"/>
              <a:pPr lvl="0"/>
              <a:t>28/11/2020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D0EBEFF-276D-4DD8-957A-45BC57D4392D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Unit 7  Working with the language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idx="1"/>
          </p:nvPr>
        </p:nvSpPr>
        <p:spPr>
          <a:xfrm>
            <a:off x="457200" y="1273630"/>
            <a:ext cx="8229600" cy="4963884"/>
          </a:xfrm>
        </p:spPr>
        <p:txBody>
          <a:bodyPr/>
          <a:lstStyle/>
          <a:p>
            <a:pPr lvl="0"/>
            <a:r>
              <a:rPr lang="hi-IN" sz="2800" dirty="0"/>
              <a:t>Fill in the blanks  with the appropriate forms of the words given below. </a:t>
            </a:r>
          </a:p>
          <a:p>
            <a:pPr lvl="0"/>
            <a:r>
              <a:rPr lang="hi-IN" sz="2800" dirty="0"/>
              <a:t>Guide succeed chair travel pale draw true.</a:t>
            </a:r>
          </a:p>
          <a:p>
            <a:pPr lvl="0"/>
            <a:r>
              <a:rPr lang="hi-IN" sz="2800" dirty="0"/>
              <a:t>I met </a:t>
            </a:r>
            <a:r>
              <a:rPr lang="hi-IN" sz="2800" u="sng" dirty="0"/>
              <a:t>a traveller </a:t>
            </a:r>
            <a:r>
              <a:rPr lang="hi-IN" sz="2800" dirty="0"/>
              <a:t>from an antique land.</a:t>
            </a:r>
          </a:p>
          <a:p>
            <a:pPr lvl="0"/>
            <a:r>
              <a:rPr lang="hi-IN" sz="2800" dirty="0"/>
              <a:t>I need special </a:t>
            </a:r>
            <a:r>
              <a:rPr lang="hi-IN" sz="2800" u="sng" dirty="0"/>
              <a:t>guidance i</a:t>
            </a:r>
            <a:r>
              <a:rPr lang="hi-IN" sz="2800" dirty="0"/>
              <a:t>n mathmatics. I count count the number of times I have failed in the subject.</a:t>
            </a:r>
          </a:p>
          <a:p>
            <a:pPr lvl="0"/>
            <a:r>
              <a:rPr lang="hi-IN" sz="2800" dirty="0"/>
              <a:t>The guide called Stephen Hawking a worthy </a:t>
            </a:r>
            <a:r>
              <a:rPr lang="hi-IN" sz="2800" u="sng" dirty="0">
                <a:effectLst>
                  <a:outerShdw dist="38096" dir="2700000">
                    <a:srgbClr val="000000"/>
                  </a:outerShdw>
                </a:effectLst>
                <a:latin typeface="Times New Roman" pitchFamily="18"/>
              </a:rPr>
              <a:t>successor </a:t>
            </a:r>
            <a:r>
              <a:rPr lang="hi-IN" sz="2800" dirty="0">
                <a:latin typeface="Times New Roman" pitchFamily="18"/>
              </a:rPr>
              <a:t>to </a:t>
            </a:r>
            <a:r>
              <a:rPr lang="hi-IN" sz="2800" dirty="0"/>
              <a:t>Issac Newton.</a:t>
            </a:r>
          </a:p>
          <a:p>
            <a:pPr lvl="0"/>
            <a:r>
              <a:rPr lang="hi-IN" sz="2800" dirty="0"/>
              <a:t>His other problems </a:t>
            </a:r>
            <a:r>
              <a:rPr lang="hi-IN" sz="2800" u="sng" dirty="0"/>
              <a:t>paled</a:t>
            </a:r>
            <a:r>
              <a:rPr lang="hi-IN" sz="2800" dirty="0"/>
              <a:t> into insignificance beside this unforseen mishap.</a:t>
            </a:r>
          </a:p>
          <a:p>
            <a:pPr lvl="0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Fill in the blanks (contd)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i-IN"/>
              <a:t>The meeting was </a:t>
            </a:r>
            <a:r>
              <a:rPr lang="hi-IN" u="sng"/>
              <a:t>chaired </a:t>
            </a:r>
            <a:r>
              <a:rPr lang="hi-IN"/>
              <a:t>by the youngest member of the board.</a:t>
            </a:r>
          </a:p>
          <a:p>
            <a:pPr lvl="0"/>
            <a:r>
              <a:rPr lang="hi-IN"/>
              <a:t>Some people say` yours </a:t>
            </a:r>
            <a:r>
              <a:rPr lang="hi-IN" u="sng"/>
              <a:t>truly’</a:t>
            </a:r>
            <a:r>
              <a:rPr lang="hi-IN"/>
              <a:t> when they informally refer to themselves.</a:t>
            </a:r>
          </a:p>
          <a:p>
            <a:pPr lvl="0"/>
            <a:r>
              <a:rPr lang="hi-IN"/>
              <a:t>I wish it had been a </a:t>
            </a:r>
            <a:r>
              <a:rPr lang="hi-IN" u="sng"/>
              <a:t>draw</a:t>
            </a:r>
            <a:r>
              <a:rPr lang="hi-IN"/>
              <a:t> match. We would have been spared the noice of celebrations at least.</a:t>
            </a:r>
          </a:p>
          <a:p>
            <a:pPr lvl="0"/>
            <a:endParaRPr lang="hi-IN"/>
          </a:p>
          <a:p>
            <a:pPr lvl="0"/>
            <a:endParaRPr lang="hi-IN"/>
          </a:p>
          <a:p>
            <a:pPr lvl="0"/>
            <a:endParaRPr lang="hi-IN"/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Look at the following words</a:t>
            </a:r>
            <a:br>
              <a:rPr lang="hi-IN"/>
            </a:br>
            <a:r>
              <a:rPr lang="hi-IN"/>
              <a:t>walk  stick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i-IN"/>
              <a:t>Create a meaningful phrase using both these words by adding `ing’.</a:t>
            </a:r>
          </a:p>
          <a:p>
            <a:pPr lvl="0"/>
            <a:r>
              <a:rPr lang="en-GB"/>
              <a:t>R</a:t>
            </a:r>
            <a:r>
              <a:rPr lang="hi-IN"/>
              <a:t>ead/session- a reading session</a:t>
            </a:r>
          </a:p>
          <a:p>
            <a:pPr lvl="0"/>
            <a:r>
              <a:rPr lang="en-GB"/>
              <a:t>S</a:t>
            </a:r>
            <a:r>
              <a:rPr lang="hi-IN"/>
              <a:t>mile/face-a smiling face</a:t>
            </a:r>
          </a:p>
          <a:p>
            <a:pPr lvl="0"/>
            <a:r>
              <a:rPr lang="en-GB"/>
              <a:t>R</a:t>
            </a:r>
            <a:r>
              <a:rPr lang="hi-IN"/>
              <a:t>evolve/chair-a revolving chair</a:t>
            </a:r>
          </a:p>
          <a:p>
            <a:pPr lvl="0"/>
            <a:r>
              <a:rPr lang="en-GB"/>
              <a:t>W</a:t>
            </a:r>
            <a:r>
              <a:rPr lang="hi-IN"/>
              <a:t>alk/tour- a walking tour</a:t>
            </a:r>
          </a:p>
          <a:p>
            <a:pPr lvl="0"/>
            <a:r>
              <a:rPr lang="en-GB"/>
              <a:t>D</a:t>
            </a:r>
            <a:r>
              <a:rPr lang="hi-IN"/>
              <a:t>ance/doll-a dancing doll</a:t>
            </a:r>
          </a:p>
          <a:p>
            <a:pPr lvl="0"/>
            <a:r>
              <a:rPr lang="en-GB"/>
              <a:t>W</a:t>
            </a:r>
            <a:r>
              <a:rPr lang="hi-IN"/>
              <a:t>in/chance-a winning chance</a:t>
            </a:r>
          </a:p>
          <a:p>
            <a:pPr lvl="0"/>
            <a:endParaRPr lang="hi-IN"/>
          </a:p>
          <a:p>
            <a:pPr lvl="0"/>
            <a:endParaRPr lang="hi-I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Use all or both in the blanks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i-IN"/>
              <a:t>He has two brothers. </a:t>
            </a:r>
            <a:r>
              <a:rPr lang="hi-IN" u="sng"/>
              <a:t>Both </a:t>
            </a:r>
            <a:r>
              <a:rPr lang="hi-IN"/>
              <a:t>are lawyers.</a:t>
            </a:r>
          </a:p>
          <a:p>
            <a:pPr lvl="0"/>
            <a:r>
              <a:rPr lang="hi-IN"/>
              <a:t>More than ten persons called. </a:t>
            </a:r>
            <a:r>
              <a:rPr lang="hi-IN" u="sng"/>
              <a:t>All </a:t>
            </a:r>
            <a:r>
              <a:rPr lang="hi-IN"/>
              <a:t>of them wanted to see you.</a:t>
            </a:r>
          </a:p>
          <a:p>
            <a:pPr lvl="0"/>
            <a:r>
              <a:rPr lang="hi-IN"/>
              <a:t>They</a:t>
            </a:r>
            <a:r>
              <a:rPr lang="hi-IN" u="sng"/>
              <a:t> all </a:t>
            </a:r>
            <a:r>
              <a:rPr lang="hi-IN"/>
              <a:t>cheered the team.</a:t>
            </a:r>
          </a:p>
          <a:p>
            <a:pPr lvl="0"/>
            <a:r>
              <a:rPr lang="hi-IN" u="sng"/>
              <a:t>Both</a:t>
            </a:r>
            <a:r>
              <a:rPr lang="hi-IN"/>
              <a:t> her parents are teachers.</a:t>
            </a:r>
          </a:p>
          <a:p>
            <a:pPr lvl="0"/>
            <a:r>
              <a:rPr lang="hi-IN"/>
              <a:t>How much have you got? Give me </a:t>
            </a:r>
            <a:r>
              <a:rPr lang="hi-IN" u="sng"/>
              <a:t>all </a:t>
            </a:r>
            <a:r>
              <a:rPr lang="hi-IN"/>
              <a:t>of it.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Complete each sentence using the right form of the adjective given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i-IN"/>
              <a:t>My friend has one of the </a:t>
            </a:r>
            <a:r>
              <a:rPr lang="hi-IN" u="sng"/>
              <a:t>fastest</a:t>
            </a:r>
            <a:r>
              <a:rPr lang="hi-IN"/>
              <a:t> cars on the road.</a:t>
            </a:r>
          </a:p>
          <a:p>
            <a:pPr lvl="0"/>
            <a:r>
              <a:rPr lang="hi-IN"/>
              <a:t>This is the </a:t>
            </a:r>
            <a:r>
              <a:rPr lang="hi-IN" u="sng"/>
              <a:t>most interesting </a:t>
            </a:r>
            <a:r>
              <a:rPr lang="hi-IN"/>
              <a:t>story I have ever read.</a:t>
            </a:r>
          </a:p>
          <a:p>
            <a:pPr lvl="0"/>
            <a:r>
              <a:rPr lang="hi-IN"/>
              <a:t>What you are doing now is </a:t>
            </a:r>
            <a:r>
              <a:rPr lang="hi-IN" u="sng"/>
              <a:t>easier</a:t>
            </a:r>
            <a:r>
              <a:rPr lang="hi-IN"/>
              <a:t> than what you did yesterday.</a:t>
            </a:r>
          </a:p>
          <a:p>
            <a:pPr lvl="0"/>
            <a:r>
              <a:rPr lang="hi-IN"/>
              <a:t>Ramesh and his wife are both </a:t>
            </a:r>
            <a:r>
              <a:rPr lang="hi-IN" u="sng"/>
              <a:t>short.</a:t>
            </a:r>
          </a:p>
          <a:p>
            <a:pPr lvl="0"/>
            <a:r>
              <a:rPr lang="hi-IN"/>
              <a:t>He  arrive </a:t>
            </a:r>
            <a:r>
              <a:rPr lang="hi-IN" u="sng"/>
              <a:t>late </a:t>
            </a:r>
            <a:r>
              <a:rPr lang="hi-IN"/>
              <a:t>as usual. Even the chief guest came </a:t>
            </a:r>
            <a:r>
              <a:rPr lang="hi-IN" u="sng"/>
              <a:t>earlier</a:t>
            </a:r>
            <a:r>
              <a:rPr lang="hi-IN"/>
              <a:t> than he did. 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i-IN"/>
              <a:t>                   Name of the issuing authority </a:t>
            </a:r>
          </a:p>
          <a:p>
            <a:pPr marL="0" lvl="0" indent="0">
              <a:buNone/>
            </a:pPr>
            <a:r>
              <a:rPr lang="hi-IN"/>
              <a:t>                                Notice</a:t>
            </a:r>
          </a:p>
          <a:p>
            <a:pPr marL="0" lvl="0" indent="0">
              <a:buNone/>
            </a:pPr>
            <a:r>
              <a:rPr lang="hi-IN"/>
              <a:t>Date if issue</a:t>
            </a:r>
          </a:p>
          <a:p>
            <a:pPr marL="0" lvl="0" indent="0">
              <a:buNone/>
            </a:pPr>
            <a:r>
              <a:rPr lang="hi-IN"/>
              <a:t>                 Title/Subject of the Event</a:t>
            </a:r>
          </a:p>
          <a:p>
            <a:pPr marL="0" lvl="0" indent="0">
              <a:buNone/>
            </a:pPr>
            <a:r>
              <a:rPr lang="hi-IN"/>
              <a:t>                                     Body</a:t>
            </a:r>
          </a:p>
          <a:p>
            <a:pPr marL="0" lvl="0" indent="0">
              <a:buNone/>
            </a:pPr>
            <a:r>
              <a:rPr lang="hi-IN"/>
              <a:t>      ( Date, Time, Place of the event.)</a:t>
            </a:r>
          </a:p>
          <a:p>
            <a:pPr marL="0" lvl="0" indent="0">
              <a:buNone/>
            </a:pPr>
            <a:r>
              <a:rPr lang="hi-IN"/>
              <a:t>       Signatory’s Name and Designation</a:t>
            </a:r>
          </a:p>
          <a:p>
            <a:pPr marL="0" lvl="0" indent="0">
              <a:buNone/>
            </a:pPr>
            <a:r>
              <a:rPr lang="hi-IN"/>
              <a:t>  </a:t>
            </a:r>
          </a:p>
        </p:txBody>
      </p:sp>
      <p:sp>
        <p:nvSpPr>
          <p:cNvPr id="3" name="Title 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Notice Writing (Format)</a:t>
            </a:r>
            <a:br>
              <a:rPr lang="hi-IN"/>
            </a:b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Write a notice for your class regarding a Peotry Recitation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hi-IN"/>
              <a:t>         Atomic Energy Central School 2</a:t>
            </a:r>
          </a:p>
          <a:p>
            <a:pPr lvl="0" algn="ctr"/>
            <a:r>
              <a:rPr lang="hi-IN"/>
              <a:t>             Anushaktinagar Mumbai</a:t>
            </a:r>
          </a:p>
          <a:p>
            <a:pPr lvl="0"/>
            <a:r>
              <a:rPr lang="hi-IN"/>
              <a:t>                             Notice</a:t>
            </a:r>
          </a:p>
          <a:p>
            <a:pPr lvl="0"/>
            <a:r>
              <a:rPr lang="hi-IN">
                <a:latin typeface="Times New Roman" pitchFamily="18"/>
              </a:rPr>
              <a:t>10th October 2020</a:t>
            </a:r>
          </a:p>
          <a:p>
            <a:pPr lvl="0"/>
            <a:r>
              <a:rPr lang="hi-IN">
                <a:latin typeface="Times New Roman" pitchFamily="18"/>
              </a:rPr>
              <a:t>                    Poetry Recitation </a:t>
            </a:r>
          </a:p>
          <a:p>
            <a:pPr lvl="0"/>
            <a:r>
              <a:rPr lang="hi-IN">
                <a:latin typeface="Times New Roman" pitchFamily="18"/>
              </a:rPr>
              <a:t>This is to announce that a poetry recitation event would be held on 20 October 2020 in the school hall during class hours. </a:t>
            </a:r>
          </a:p>
          <a:p>
            <a:pPr lvl="0"/>
            <a:endParaRPr lang="en-GB"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i-IN"/>
              <a:t>Notice Writing (continued)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i-IN"/>
              <a:t>Interested students may give their names to the undersigned latest by 14th of October.</a:t>
            </a:r>
          </a:p>
          <a:p>
            <a:pPr lvl="0"/>
            <a:r>
              <a:rPr lang="hi-IN"/>
              <a:t>Ankit</a:t>
            </a:r>
          </a:p>
          <a:p>
            <a:pPr lvl="0"/>
            <a:r>
              <a:rPr lang="hi-IN"/>
              <a:t>Class monitor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420</Words>
  <Application>Microsoft Office PowerPoint</Application>
  <PresentationFormat>Widescreen</PresentationFormat>
  <Paragraphs>55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Unit 7  Working with the language</vt:lpstr>
      <vt:lpstr>Fill in the blanks (contd)</vt:lpstr>
      <vt:lpstr>Look at the following words walk  stick</vt:lpstr>
      <vt:lpstr>Use all or both in the blanks</vt:lpstr>
      <vt:lpstr>Complete each sentence using the right form of the adjective given</vt:lpstr>
      <vt:lpstr>Notice Writing (Format) </vt:lpstr>
      <vt:lpstr>Write a notice for your class regarding a Peotry Recitation</vt:lpstr>
      <vt:lpstr>Notice Writing (continued)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 Working with the language</dc:title>
  <dc:creator>mandira</dc:creator>
  <cp:lastModifiedBy>AEES AUM</cp:lastModifiedBy>
  <cp:revision>7</cp:revision>
  <dcterms:created xsi:type="dcterms:W3CDTF">2020-10-10T09:22:59Z</dcterms:created>
  <dcterms:modified xsi:type="dcterms:W3CDTF">2020-11-28T08:47:34Z</dcterms:modified>
</cp:coreProperties>
</file>