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E365-47A8-473C-A012-9833CCFE9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3A9CE-ED63-4D10-9955-87D621C9D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820A-A99A-460A-A95E-E2655117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CEED-1E9D-406D-865D-17E00FF1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3F1C2-AD31-4FE7-8104-D022B292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58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38E3-A0E9-4223-8B03-95CDD97D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90A5D-FA46-4DFF-A0FB-69E9CB54F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D039-24C0-4125-B44F-3604FA17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15F1B-F71D-4404-8C50-ED051BBF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8DB3A-A618-407E-A036-B392FE12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1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D2926-3598-47C9-ACDD-3A02804ED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394E5-3B09-44FD-BCF6-34557D166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0FDCB-CB0B-48E0-A7D7-94FBFDBC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E29D-1ABB-4DC3-AA15-72B2E931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6709-503E-465E-B99E-73C56504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61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7D65-B342-42C1-AFB9-7B399D8E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9AD91-1281-498A-9D32-A9F4996CB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7D7E-88B6-4D37-A011-FAE3D765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AB01-72A0-4914-8147-4DF26306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2C4D3-385C-4117-AC93-18C495FF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98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AFC-51D8-443B-A3C2-B06C72CB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DE7FF-A6DD-4265-8565-1F372F75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E9328-2A80-495F-85F2-7821A566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80E3-15BA-4654-8D0A-D05EF60F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1373-D704-43E5-A997-DFB50E9F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14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408B-2328-4B92-8DD6-80767038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0B9C-992F-490D-870B-F66EF0942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0D526-EAA3-4848-AC5F-26FB06AC3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B9A21-961C-4599-BC40-851F3834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125-C4AC-4F76-8981-7DADF8E4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28FE6-DEF7-4072-BF1E-E6301A07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911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EB6B-3BA6-4E4A-8885-FDC54911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62E77-A130-47DC-B625-7250FAAD7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5E205-7FD4-43FD-8BCB-614803FE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0116A-780D-492F-8F9E-84D96343E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BE9C3-FC32-47EF-AA98-BF614CE45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2FBE7-516A-4DD0-86A0-8A0BC936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0AF05-16C9-405F-BAFD-A2A4D32D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A5458-08D3-4BBB-8989-344460E7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8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51E4-B66C-42C4-9C28-FC61DB04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E7622-DC71-4BA2-B5BE-61DEC4FB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7DC71-93A4-4C8A-AD24-71F55B00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CED11-5E02-4281-B508-A99FC145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1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2243E-FD44-4856-A503-F4B827B0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B01A3-E264-4B93-BB41-65ECFC3F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FD35-58A0-4A51-8602-15EAC513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0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C49C-D0FA-420A-8637-AA099CC6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CC3B8-1ACB-4934-8114-933EDF7F5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C8DC-841A-49D8-8961-093FB5C79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1152F-C155-424F-89F6-3E8603E9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2B885-7F17-4016-9723-8979EE9B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D1DF4-D8BD-4E02-A4A3-51029443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08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B73C-51EB-40AD-86C5-656F9078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1FB27-B005-44B1-9BB9-17C09C656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11895-5F4A-44BE-9BDD-19608BDCF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2B8D5-6E72-4309-8438-22026D1A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B619C-0E8A-4D18-A138-872C1876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FDF12-F378-488E-AE5C-B334B492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0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99DCC-6EF7-4AF8-A307-13AEBBB8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56583-5428-4D96-BE0D-835C69A00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C9A39-735F-4E73-81F8-221466B34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F5F8-9EA8-413A-97D0-72ADBB481FBD}" type="datetimeFigureOut">
              <a:rPr lang="en-IN" smtClean="0"/>
              <a:t>14-10-2020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3925E-A434-4108-B513-401521893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C73F-ADCB-4FC7-8247-FA131C43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7364-D5FB-43D3-9A52-DC72C569E4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23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06CE3E-DB7F-40AF-A049-2828227FA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360" y="3352800"/>
            <a:ext cx="9225280" cy="1284922"/>
          </a:xfrm>
        </p:spPr>
        <p:txBody>
          <a:bodyPr>
            <a:normAutofit fontScale="90000"/>
          </a:bodyPr>
          <a:lstStyle/>
          <a:p>
            <a:r>
              <a:rPr lang="en-IN" sz="4400" b="1" dirty="0"/>
              <a:t>Class 8 English</a:t>
            </a:r>
            <a:br>
              <a:rPr lang="en-IN" sz="4400" b="1" dirty="0"/>
            </a:br>
            <a:r>
              <a:rPr lang="en-IN" sz="4400" b="1" dirty="0"/>
              <a:t>MODULE 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C461781-8A52-4183-B960-92D3DB16C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IN" sz="4800" dirty="0"/>
              <a:t>LESSON 9: THE GREAT STONE FACE</a:t>
            </a:r>
          </a:p>
        </p:txBody>
      </p:sp>
    </p:spTree>
    <p:extLst>
      <p:ext uri="{BB962C8B-B14F-4D97-AF65-F5344CB8AC3E}">
        <p14:creationId xmlns:p14="http://schemas.microsoft.com/office/powerpoint/2010/main" val="402791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AD3A3-9286-42E5-BC6E-3DAE914B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6" y="-22736"/>
            <a:ext cx="8248650" cy="6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5A145D-AD9F-4B76-9A4B-1573A7018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0"/>
            <a:ext cx="78771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1E39A2-432F-49B7-B9D6-A964861C6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6125"/>
            <a:ext cx="8886825" cy="68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9907C-632C-429E-B69B-4E6FCA1B0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61798"/>
            <a:ext cx="10972799" cy="63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0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Class 8 English MODULE 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Alka Joseph</dc:creator>
  <cp:lastModifiedBy>Alka Joseph</cp:lastModifiedBy>
  <cp:revision>3</cp:revision>
  <dcterms:created xsi:type="dcterms:W3CDTF">2020-10-14T17:46:39Z</dcterms:created>
  <dcterms:modified xsi:type="dcterms:W3CDTF">2020-10-14T18:14:31Z</dcterms:modified>
</cp:coreProperties>
</file>