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D14F-9B97-464E-9A06-88B1DA3AF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F263B-E2DA-45E4-A14E-49A051180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869A5-DB89-426D-B420-9BBBF13E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192EE-8ADC-4FCA-8D1E-3325A942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A116-B3E9-4F4A-A9E8-EC4705AF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06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983D-CBEF-4B11-BC84-0FB89339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27964-112A-4AB9-9792-606D3E12B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E95C0-3984-44C7-8824-E6CB805A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2B64-273C-4B63-B1A4-5EBBC0B3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6905E-71A2-4A5A-B1EB-BB908C6F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6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15418-944E-4D43-935D-F23FA56D3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F7398-54B1-4B2F-92BE-CCB2FEF4C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0123E-E300-4EB7-824E-0130DFE1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5EE71-9915-48BB-8DFD-30506CEA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5639-77DC-43F0-8A36-A0EB6CB2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48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0207-0B83-4ED7-89DC-8919EA22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CDF6B-0953-4DEB-9DED-514F3265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A3FB-4539-4C08-BF24-931246F0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3195E-F3A9-49CF-B9DE-EA7A09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68CE-E0F7-4A24-A694-8EAEC1BC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1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02B9-1D09-4748-A009-7B1F83A7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11640-A321-40CD-9D08-ABA77B533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43C10-BB7B-47DA-89F8-B87505FE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4AA06-13B7-45C6-8045-499D2FE6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789F-EC7D-4437-A9FD-F7B20A58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35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4E1C-7F3D-4EEE-B9D9-B75A913E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DF69-4212-4A1B-A9C5-00B53614C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33868-79DF-4A1D-8446-0E5A9E2C7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1FCD0-218F-4249-B112-8FDD059D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03007-74E4-4EA1-8FEB-50321E4A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18B94-AE30-4E64-BB46-5EAE8F0A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8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C3B2-2A36-47F8-9D0B-F282860F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70D96-5513-4EEB-9567-32EB1209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EABBA-0DAE-4CA2-9DDD-9B54CBD3E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A3D1A-5E34-4D38-A232-573B476C4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B0E83-EC6F-47BE-B15D-1EF060F23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5E3BE-613C-44BD-B24D-A417714B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94AD7-7701-4793-ABCA-142F4485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5BE72-EF1C-4551-96F6-5C81C78E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4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1806-AFF8-446D-8EFE-4B82D965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3DE6C-C34D-4BDF-A4AF-3711CB7B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243AB-326E-4153-94F7-422A901D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46B67-0059-4C6B-95F1-584D0003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2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529C5-3D32-415F-BC0D-F05ED2F0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D86D8-0E49-49BE-A12D-5703DE0A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0FDA-BB82-4C93-8525-B336B447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62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EEF2-810C-4074-8143-A6863716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9587-B66E-4E74-B076-5BF81283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3E9E4-F6DE-4497-96C4-031868EE7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BF32A-8664-4DD4-A46D-8DDBBA9C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64FF8-358F-4AFB-AE46-37834C91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715D8-B8B9-4FA2-909B-7FF34C96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539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C894-B172-434E-90FA-413F6A60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76D2A-DFED-493F-8FF3-5E2A079A6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8F8C0-3E34-4611-8734-08AA63A3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F5BB5-EC01-47DD-8501-77AD85A7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A58F4-9420-48F2-B593-C24C4391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0E8CE-608B-46FD-B715-313F9C0B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67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D44A6-5D59-4DCA-AC03-6928CB0B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55510-B96B-4245-91B8-2D68BE963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F884C-ECC0-433B-B878-2CAF41063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3D5AA-A36E-4480-A9A0-1EEB7C2E04A8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D54E-0FCE-4555-A518-DD07A6F0D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CECC-911C-4049-B5AA-1B056E1BB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F61D-A118-4249-B13C-43A723943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604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06CE3E-DB7F-40AF-A049-2828227FA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360" y="3399472"/>
            <a:ext cx="9225280" cy="1284922"/>
          </a:xfrm>
        </p:spPr>
        <p:txBody>
          <a:bodyPr>
            <a:normAutofit fontScale="90000"/>
          </a:bodyPr>
          <a:lstStyle/>
          <a:p>
            <a:r>
              <a:rPr lang="en-IN" sz="4400" b="1" dirty="0"/>
              <a:t>Class 8 English</a:t>
            </a:r>
            <a:br>
              <a:rPr lang="en-IN" sz="4400" b="1" dirty="0"/>
            </a:br>
            <a:r>
              <a:rPr lang="en-IN" sz="4400" b="1" dirty="0"/>
              <a:t>MODULE 2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C461781-8A52-4183-B960-92D3DB16C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IN" sz="4800" dirty="0"/>
              <a:t>LESSON 9: THE GREAT STONE FACE</a:t>
            </a:r>
          </a:p>
        </p:txBody>
      </p:sp>
    </p:spTree>
    <p:extLst>
      <p:ext uri="{BB962C8B-B14F-4D97-AF65-F5344CB8AC3E}">
        <p14:creationId xmlns:p14="http://schemas.microsoft.com/office/powerpoint/2010/main" val="402791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2C43E-34CC-4DA8-A7CE-B3822216E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36" y="809625"/>
            <a:ext cx="7941628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274DE-2D15-49C8-BBDE-23F3008C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0"/>
            <a:ext cx="7715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2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7BE0A-9ECE-4DD3-9094-D2D02874B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04" y="128588"/>
            <a:ext cx="9261591" cy="66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2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Class 8 English MODULE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STONE FACE  (LESSON 9) MODULE 2</dc:title>
  <dc:creator>Alka Joseph</dc:creator>
  <cp:lastModifiedBy>Alka Joseph</cp:lastModifiedBy>
  <cp:revision>3</cp:revision>
  <dcterms:created xsi:type="dcterms:W3CDTF">2020-10-14T17:53:59Z</dcterms:created>
  <dcterms:modified xsi:type="dcterms:W3CDTF">2020-10-14T18:19:02Z</dcterms:modified>
</cp:coreProperties>
</file>