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ADBF-E0A6-4612-8DA8-113F48912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3A314-FDDE-456F-8F27-F682723F6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C4A37-9507-4DEE-9296-0EEBBC76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CB4F4-24FC-40E6-9D98-A10B3EBF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8B32A-EE63-4721-87D8-3FEA5515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604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33D5-40EB-4A57-810E-DEF216B2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A494F-744D-434B-8B57-90C217300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74AE9-7E4B-45D4-9E78-8B58CD2E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C6C41-4E06-4F7B-BD74-A481C8804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19DEE-DB90-4567-8593-9AD8C3D1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987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E20B0F-AFDC-4CB4-ABA5-5A9878FB3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69DF2-EE24-484A-AA20-13E233577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32C8-18F8-4CDB-A714-ABD8F9A7A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3C4DE-00BA-4156-BBFB-0DF3B9D3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A93D-EB7D-416B-8DAF-9794A2F6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54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95E5B-0940-4152-87D7-9C896E0A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C6ED-F893-4411-990C-837E8581F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6CAE-5CC9-433F-908D-35A1A4BC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F44DE-1230-4778-9D91-2CD3BE23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871AE-3C88-487E-A0CE-243BF141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50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2E0C3-13B5-405D-91B9-0FAB20498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3A0DB-9B42-49B3-AA35-D288A8A2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9F019-0FC7-40A8-8ABC-BAEDD05E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84CE2-3589-4212-8571-A0E40EE70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B6D36-AE4C-4DFC-9FBD-48A566F8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54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B216-4172-4DD2-98B9-32CC3A65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98C67-ACBC-40DE-AAF9-11B06C4BA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C2E74-38E5-42E5-A230-F6E3C6A4D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DC931-D7E6-4BD2-A8E4-36D10345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A4B88-9B09-4141-8166-2D057CCF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98E92-99B3-4BDF-9480-9325EA8A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37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8593-7E60-4A12-867D-DF2603B7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62266-BA49-4815-B442-D3DAC0511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E6350-4760-4EDC-B504-03FE61CAD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00388-7088-4B96-8C6F-9443B929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6094CB-AB05-4FD2-9201-20EDB8583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CD0F6-4CBA-41F5-8EEF-09E8F87A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20731-7D54-4B73-8C12-6733068F5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8BB232-F50E-4006-951C-19407DBD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998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CAF0-A887-424F-9982-D2E8E847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C0DE9-B75B-4185-A5B5-0F3829DF6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4E250-B6ED-47E8-ABB5-7EED956E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B2A65-20F9-4825-A3DB-D5493B8F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628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AC8818-F9ED-447E-A48E-F2CECA9F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4B332F-4125-4C15-A1B0-A23B113B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E25C3-609B-481D-8C19-F49CC192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133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62C8D-D9C9-4014-BCB0-51A3A70B9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85368-F857-4200-8D63-3A8C15DF6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3451B-A29B-4577-A185-251CA09E2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918E9-07D1-4FCB-A2F4-3151BE22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22156-D86B-4296-83E6-CE476EE9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DA570-C215-4291-AB62-55003C807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44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98A4-99C5-4569-9838-BFC0CD04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A49D63-C159-4617-BA52-AB6127A1C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72C05-9B9A-4BCA-A4DB-2F82940B2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3C862-DF0F-4198-8CC2-34595B262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3F893-4853-40EC-854D-EF86F904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8D7DB-8BAE-42B1-8F89-D3844F440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68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5F153-9945-45D6-A662-851205DE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BD2C3-20C7-4799-8145-D383512E5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0BE2C-B648-4B09-9EF9-38202A009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123C-D697-4303-82BC-A81B7D06AC1F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723FE-F600-4127-A43C-F71FAC5A6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F0A1E-35F5-4EE6-9714-7C5173AEC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44FA9-F64A-463A-BBCC-774590CDC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76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106CE3E-DB7F-40AF-A049-2828227FA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3360" y="3352800"/>
            <a:ext cx="9225280" cy="1284922"/>
          </a:xfrm>
        </p:spPr>
        <p:txBody>
          <a:bodyPr>
            <a:normAutofit fontScale="90000"/>
          </a:bodyPr>
          <a:lstStyle/>
          <a:p>
            <a:r>
              <a:rPr lang="en-IN" sz="4400" b="1" dirty="0"/>
              <a:t>Class 8 English</a:t>
            </a:r>
            <a:br>
              <a:rPr lang="en-IN" sz="4400" b="1" dirty="0"/>
            </a:br>
            <a:r>
              <a:rPr lang="en-IN" sz="4400" b="1" dirty="0"/>
              <a:t>MODULE 4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EC461781-8A52-4183-B960-92D3DB16C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/>
          </a:bodyPr>
          <a:lstStyle/>
          <a:p>
            <a:r>
              <a:rPr lang="en-IN" sz="4800" dirty="0"/>
              <a:t>LESSON 10: THE GREAT STONE FACE</a:t>
            </a:r>
          </a:p>
        </p:txBody>
      </p:sp>
    </p:spTree>
    <p:extLst>
      <p:ext uri="{BB962C8B-B14F-4D97-AF65-F5344CB8AC3E}">
        <p14:creationId xmlns:p14="http://schemas.microsoft.com/office/powerpoint/2010/main" val="402791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9E00AC-F9CE-45D7-A83A-2692AB469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12" y="0"/>
            <a:ext cx="726757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1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98FD8-A3B0-46DD-89B6-AB255D5B8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1" y="330620"/>
            <a:ext cx="7343774" cy="588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9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Class 8 English MODULE 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8 English MODULE 4</dc:title>
  <dc:creator>Alka Joseph</dc:creator>
  <cp:lastModifiedBy>Alka Joseph</cp:lastModifiedBy>
  <cp:revision>1</cp:revision>
  <dcterms:created xsi:type="dcterms:W3CDTF">2020-10-14T18:12:03Z</dcterms:created>
  <dcterms:modified xsi:type="dcterms:W3CDTF">2020-10-14T18:13:41Z</dcterms:modified>
</cp:coreProperties>
</file>