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61" r:id="rId3"/>
    <p:sldId id="259" r:id="rId4"/>
    <p:sldId id="260" r:id="rId5"/>
    <p:sldId id="258" r:id="rId6"/>
    <p:sldId id="257" r:id="rId7"/>
    <p:sldId id="262" r:id="rId8"/>
    <p:sldId id="270" r:id="rId9"/>
    <p:sldId id="272" r:id="rId10"/>
    <p:sldId id="276" r:id="rId11"/>
    <p:sldId id="273" r:id="rId12"/>
    <p:sldId id="277" r:id="rId13"/>
    <p:sldId id="274" r:id="rId14"/>
    <p:sldId id="275" r:id="rId15"/>
    <p:sldId id="27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uka Devi" userId="71d451e5e25b26dd" providerId="LiveId" clId="{0835C61B-2FD5-48DC-9DC1-14EEBFE6F498}"/>
    <pc:docChg chg="undo custSel addSld delSld modSld">
      <pc:chgData name="Renuka Devi" userId="71d451e5e25b26dd" providerId="LiveId" clId="{0835C61B-2FD5-48DC-9DC1-14EEBFE6F498}" dt="2020-07-23T18:12:52.472" v="1061" actId="1076"/>
      <pc:docMkLst>
        <pc:docMk/>
      </pc:docMkLst>
      <pc:sldChg chg="modSp mod">
        <pc:chgData name="Renuka Devi" userId="71d451e5e25b26dd" providerId="LiveId" clId="{0835C61B-2FD5-48DC-9DC1-14EEBFE6F498}" dt="2020-07-23T17:57:51.867" v="749" actId="403"/>
        <pc:sldMkLst>
          <pc:docMk/>
          <pc:sldMk cId="1776694632" sldId="256"/>
        </pc:sldMkLst>
        <pc:spChg chg="mod">
          <ac:chgData name="Renuka Devi" userId="71d451e5e25b26dd" providerId="LiveId" clId="{0835C61B-2FD5-48DC-9DC1-14EEBFE6F498}" dt="2020-07-23T17:57:51.867" v="749" actId="403"/>
          <ac:spMkLst>
            <pc:docMk/>
            <pc:sldMk cId="1776694632" sldId="256"/>
            <ac:spMk id="2" creationId="{9E78807B-E6FB-4E98-A5E1-56C6404A68B1}"/>
          </ac:spMkLst>
        </pc:spChg>
        <pc:spChg chg="mod">
          <ac:chgData name="Renuka Devi" userId="71d451e5e25b26dd" providerId="LiveId" clId="{0835C61B-2FD5-48DC-9DC1-14EEBFE6F498}" dt="2020-07-23T17:57:34.224" v="746" actId="1076"/>
          <ac:spMkLst>
            <pc:docMk/>
            <pc:sldMk cId="1776694632" sldId="256"/>
            <ac:spMk id="3" creationId="{B11D807E-2354-4357-8D1D-1AA3994730C6}"/>
          </ac:spMkLst>
        </pc:spChg>
      </pc:sldChg>
      <pc:sldChg chg="modSp mod">
        <pc:chgData name="Renuka Devi" userId="71d451e5e25b26dd" providerId="LiveId" clId="{0835C61B-2FD5-48DC-9DC1-14EEBFE6F498}" dt="2020-07-23T18:03:35.337" v="864" actId="20577"/>
        <pc:sldMkLst>
          <pc:docMk/>
          <pc:sldMk cId="1828756795" sldId="257"/>
        </pc:sldMkLst>
        <pc:spChg chg="mod">
          <ac:chgData name="Renuka Devi" userId="71d451e5e25b26dd" providerId="LiveId" clId="{0835C61B-2FD5-48DC-9DC1-14EEBFE6F498}" dt="2020-07-23T18:03:35.337" v="864" actId="20577"/>
          <ac:spMkLst>
            <pc:docMk/>
            <pc:sldMk cId="1828756795" sldId="257"/>
            <ac:spMk id="2" creationId="{E1E8DE6E-866E-425C-8077-84DC36243BE0}"/>
          </ac:spMkLst>
        </pc:spChg>
        <pc:spChg chg="mod">
          <ac:chgData name="Renuka Devi" userId="71d451e5e25b26dd" providerId="LiveId" clId="{0835C61B-2FD5-48DC-9DC1-14EEBFE6F498}" dt="2020-07-23T15:05:41.527" v="597" actId="20577"/>
          <ac:spMkLst>
            <pc:docMk/>
            <pc:sldMk cId="1828756795" sldId="257"/>
            <ac:spMk id="3" creationId="{0DCC86DF-7532-4E33-B2C8-FD5AEA56554C}"/>
          </ac:spMkLst>
        </pc:spChg>
      </pc:sldChg>
      <pc:sldChg chg="modSp mod">
        <pc:chgData name="Renuka Devi" userId="71d451e5e25b26dd" providerId="LiveId" clId="{0835C61B-2FD5-48DC-9DC1-14EEBFE6F498}" dt="2020-07-23T18:02:32.285" v="848" actId="12"/>
        <pc:sldMkLst>
          <pc:docMk/>
          <pc:sldMk cId="931155275" sldId="258"/>
        </pc:sldMkLst>
        <pc:spChg chg="mod">
          <ac:chgData name="Renuka Devi" userId="71d451e5e25b26dd" providerId="LiveId" clId="{0835C61B-2FD5-48DC-9DC1-14EEBFE6F498}" dt="2020-07-23T18:01:08.404" v="822"/>
          <ac:spMkLst>
            <pc:docMk/>
            <pc:sldMk cId="931155275" sldId="258"/>
            <ac:spMk id="2" creationId="{EB1A4A7E-ECF7-4ACE-BD2A-64AD3B35636F}"/>
          </ac:spMkLst>
        </pc:spChg>
        <pc:spChg chg="mod">
          <ac:chgData name="Renuka Devi" userId="71d451e5e25b26dd" providerId="LiveId" clId="{0835C61B-2FD5-48DC-9DC1-14EEBFE6F498}" dt="2020-07-23T18:02:32.285" v="848" actId="12"/>
          <ac:spMkLst>
            <pc:docMk/>
            <pc:sldMk cId="931155275" sldId="258"/>
            <ac:spMk id="3" creationId="{3438EC80-1E57-49FC-8F19-73F212D44E4D}"/>
          </ac:spMkLst>
        </pc:spChg>
      </pc:sldChg>
      <pc:sldChg chg="modSp mod">
        <pc:chgData name="Renuka Devi" userId="71d451e5e25b26dd" providerId="LiveId" clId="{0835C61B-2FD5-48DC-9DC1-14EEBFE6F498}" dt="2020-07-23T17:59:04.297" v="778" actId="20577"/>
        <pc:sldMkLst>
          <pc:docMk/>
          <pc:sldMk cId="1456647258" sldId="259"/>
        </pc:sldMkLst>
        <pc:spChg chg="mod">
          <ac:chgData name="Renuka Devi" userId="71d451e5e25b26dd" providerId="LiveId" clId="{0835C61B-2FD5-48DC-9DC1-14EEBFE6F498}" dt="2020-07-23T17:59:04.297" v="778" actId="20577"/>
          <ac:spMkLst>
            <pc:docMk/>
            <pc:sldMk cId="1456647258" sldId="259"/>
            <ac:spMk id="2" creationId="{AEE58EA6-2F55-4D80-BEB4-C4645FEC7377}"/>
          </ac:spMkLst>
        </pc:spChg>
        <pc:spChg chg="mod">
          <ac:chgData name="Renuka Devi" userId="71d451e5e25b26dd" providerId="LiveId" clId="{0835C61B-2FD5-48DC-9DC1-14EEBFE6F498}" dt="2020-07-23T17:58:56.422" v="775" actId="403"/>
          <ac:spMkLst>
            <pc:docMk/>
            <pc:sldMk cId="1456647258" sldId="259"/>
            <ac:spMk id="3" creationId="{03FFC906-5119-4856-93D7-C09213C7ABF5}"/>
          </ac:spMkLst>
        </pc:spChg>
      </pc:sldChg>
      <pc:sldChg chg="modSp mod">
        <pc:chgData name="Renuka Devi" userId="71d451e5e25b26dd" providerId="LiveId" clId="{0835C61B-2FD5-48DC-9DC1-14EEBFE6F498}" dt="2020-07-23T18:00:50.873" v="818" actId="6549"/>
        <pc:sldMkLst>
          <pc:docMk/>
          <pc:sldMk cId="861353917" sldId="260"/>
        </pc:sldMkLst>
        <pc:spChg chg="mod">
          <ac:chgData name="Renuka Devi" userId="71d451e5e25b26dd" providerId="LiveId" clId="{0835C61B-2FD5-48DC-9DC1-14EEBFE6F498}" dt="2020-07-23T18:00:50.873" v="818" actId="6549"/>
          <ac:spMkLst>
            <pc:docMk/>
            <pc:sldMk cId="861353917" sldId="260"/>
            <ac:spMk id="3" creationId="{106246AF-8CB9-49D9-BC6E-3FD3A2089CA5}"/>
          </ac:spMkLst>
        </pc:spChg>
      </pc:sldChg>
      <pc:sldChg chg="modSp">
        <pc:chgData name="Renuka Devi" userId="71d451e5e25b26dd" providerId="LiveId" clId="{0835C61B-2FD5-48DC-9DC1-14EEBFE6F498}" dt="2020-07-23T17:59:20.549" v="779" actId="207"/>
        <pc:sldMkLst>
          <pc:docMk/>
          <pc:sldMk cId="1054215271" sldId="261"/>
        </pc:sldMkLst>
        <pc:spChg chg="mod">
          <ac:chgData name="Renuka Devi" userId="71d451e5e25b26dd" providerId="LiveId" clId="{0835C61B-2FD5-48DC-9DC1-14EEBFE6F498}" dt="2020-07-23T17:59:20.549" v="779" actId="207"/>
          <ac:spMkLst>
            <pc:docMk/>
            <pc:sldMk cId="1054215271" sldId="261"/>
            <ac:spMk id="3" creationId="{FFC20666-608D-44D7-BE17-2C732B7F257A}"/>
          </ac:spMkLst>
        </pc:spChg>
      </pc:sldChg>
      <pc:sldChg chg="modSp mod">
        <pc:chgData name="Renuka Devi" userId="71d451e5e25b26dd" providerId="LiveId" clId="{0835C61B-2FD5-48DC-9DC1-14EEBFE6F498}" dt="2020-07-23T18:07:11.206" v="935" actId="403"/>
        <pc:sldMkLst>
          <pc:docMk/>
          <pc:sldMk cId="164642649" sldId="262"/>
        </pc:sldMkLst>
        <pc:spChg chg="mod">
          <ac:chgData name="Renuka Devi" userId="71d451e5e25b26dd" providerId="LiveId" clId="{0835C61B-2FD5-48DC-9DC1-14EEBFE6F498}" dt="2020-07-23T18:07:11.206" v="935" actId="403"/>
          <ac:spMkLst>
            <pc:docMk/>
            <pc:sldMk cId="164642649" sldId="262"/>
            <ac:spMk id="4" creationId="{61D27FCC-2510-4671-BFC7-A494D8BA9A88}"/>
          </ac:spMkLst>
        </pc:spChg>
        <pc:spChg chg="mod">
          <ac:chgData name="Renuka Devi" userId="71d451e5e25b26dd" providerId="LiveId" clId="{0835C61B-2FD5-48DC-9DC1-14EEBFE6F498}" dt="2020-07-23T18:07:02.632" v="931" actId="1076"/>
          <ac:spMkLst>
            <pc:docMk/>
            <pc:sldMk cId="164642649" sldId="262"/>
            <ac:spMk id="5" creationId="{73FF0145-CC2A-47C2-8E42-6EE42D8B2EB3}"/>
          </ac:spMkLst>
        </pc:spChg>
      </pc:sldChg>
      <pc:sldChg chg="delSp modSp del mod">
        <pc:chgData name="Renuka Devi" userId="71d451e5e25b26dd" providerId="LiveId" clId="{0835C61B-2FD5-48DC-9DC1-14EEBFE6F498}" dt="2020-07-23T18:07:18.705" v="936" actId="47"/>
        <pc:sldMkLst>
          <pc:docMk/>
          <pc:sldMk cId="2211808974" sldId="263"/>
        </pc:sldMkLst>
        <pc:spChg chg="del mod">
          <ac:chgData name="Renuka Devi" userId="71d451e5e25b26dd" providerId="LiveId" clId="{0835C61B-2FD5-48DC-9DC1-14EEBFE6F498}" dt="2020-07-23T18:04:35.313" v="868"/>
          <ac:spMkLst>
            <pc:docMk/>
            <pc:sldMk cId="2211808974" sldId="263"/>
            <ac:spMk id="2" creationId="{AFE11BDC-3143-40E2-B809-42E1A38A7A8A}"/>
          </ac:spMkLst>
        </pc:spChg>
      </pc:sldChg>
      <pc:sldChg chg="delSp modSp del mod">
        <pc:chgData name="Renuka Devi" userId="71d451e5e25b26dd" providerId="LiveId" clId="{0835C61B-2FD5-48DC-9DC1-14EEBFE6F498}" dt="2020-07-23T18:07:19.441" v="937" actId="47"/>
        <pc:sldMkLst>
          <pc:docMk/>
          <pc:sldMk cId="339515808" sldId="264"/>
        </pc:sldMkLst>
        <pc:spChg chg="del mod">
          <ac:chgData name="Renuka Devi" userId="71d451e5e25b26dd" providerId="LiveId" clId="{0835C61B-2FD5-48DC-9DC1-14EEBFE6F498}" dt="2020-07-23T18:04:51.632" v="877"/>
          <ac:spMkLst>
            <pc:docMk/>
            <pc:sldMk cId="339515808" sldId="264"/>
            <ac:spMk id="2" creationId="{C2B14E88-D635-4E35-B3DB-F80083087E2C}"/>
          </ac:spMkLst>
        </pc:spChg>
      </pc:sldChg>
      <pc:sldChg chg="modSp del mod">
        <pc:chgData name="Renuka Devi" userId="71d451e5e25b26dd" providerId="LiveId" clId="{0835C61B-2FD5-48DC-9DC1-14EEBFE6F498}" dt="2020-07-23T18:07:20.043" v="938" actId="47"/>
        <pc:sldMkLst>
          <pc:docMk/>
          <pc:sldMk cId="879540454" sldId="265"/>
        </pc:sldMkLst>
        <pc:spChg chg="mod">
          <ac:chgData name="Renuka Devi" userId="71d451e5e25b26dd" providerId="LiveId" clId="{0835C61B-2FD5-48DC-9DC1-14EEBFE6F498}" dt="2020-07-23T18:05:03.779" v="881" actId="21"/>
          <ac:spMkLst>
            <pc:docMk/>
            <pc:sldMk cId="879540454" sldId="265"/>
            <ac:spMk id="2" creationId="{3D96C56B-A8E5-4A76-8701-2A6C2272182A}"/>
          </ac:spMkLst>
        </pc:spChg>
      </pc:sldChg>
      <pc:sldChg chg="delSp modSp del mod">
        <pc:chgData name="Renuka Devi" userId="71d451e5e25b26dd" providerId="LiveId" clId="{0835C61B-2FD5-48DC-9DC1-14EEBFE6F498}" dt="2020-07-23T18:07:20.616" v="939" actId="47"/>
        <pc:sldMkLst>
          <pc:docMk/>
          <pc:sldMk cId="2918608135" sldId="266"/>
        </pc:sldMkLst>
        <pc:spChg chg="del mod">
          <ac:chgData name="Renuka Devi" userId="71d451e5e25b26dd" providerId="LiveId" clId="{0835C61B-2FD5-48DC-9DC1-14EEBFE6F498}" dt="2020-07-23T18:05:31.406" v="890"/>
          <ac:spMkLst>
            <pc:docMk/>
            <pc:sldMk cId="2918608135" sldId="266"/>
            <ac:spMk id="2" creationId="{5C4C5BCB-DB99-490E-AD64-00B75DDD2222}"/>
          </ac:spMkLst>
        </pc:spChg>
      </pc:sldChg>
      <pc:sldChg chg="delSp modSp del mod">
        <pc:chgData name="Renuka Devi" userId="71d451e5e25b26dd" providerId="LiveId" clId="{0835C61B-2FD5-48DC-9DC1-14EEBFE6F498}" dt="2020-07-23T18:07:21.257" v="940" actId="47"/>
        <pc:sldMkLst>
          <pc:docMk/>
          <pc:sldMk cId="3370734852" sldId="267"/>
        </pc:sldMkLst>
        <pc:spChg chg="del mod">
          <ac:chgData name="Renuka Devi" userId="71d451e5e25b26dd" providerId="LiveId" clId="{0835C61B-2FD5-48DC-9DC1-14EEBFE6F498}" dt="2020-07-23T18:05:42.499" v="895"/>
          <ac:spMkLst>
            <pc:docMk/>
            <pc:sldMk cId="3370734852" sldId="267"/>
            <ac:spMk id="2" creationId="{33ECC59F-AD3A-42D3-8017-562F9F1289A6}"/>
          </ac:spMkLst>
        </pc:spChg>
      </pc:sldChg>
      <pc:sldChg chg="delSp modSp del mod">
        <pc:chgData name="Renuka Devi" userId="71d451e5e25b26dd" providerId="LiveId" clId="{0835C61B-2FD5-48DC-9DC1-14EEBFE6F498}" dt="2020-07-23T18:07:21.811" v="941" actId="47"/>
        <pc:sldMkLst>
          <pc:docMk/>
          <pc:sldMk cId="3758406614" sldId="268"/>
        </pc:sldMkLst>
        <pc:spChg chg="del mod">
          <ac:chgData name="Renuka Devi" userId="71d451e5e25b26dd" providerId="LiveId" clId="{0835C61B-2FD5-48DC-9DC1-14EEBFE6F498}" dt="2020-07-23T18:06:00.030" v="901"/>
          <ac:spMkLst>
            <pc:docMk/>
            <pc:sldMk cId="3758406614" sldId="268"/>
            <ac:spMk id="2" creationId="{0FDC6434-AB58-4D3B-A5FC-789C4B74B83E}"/>
          </ac:spMkLst>
        </pc:spChg>
      </pc:sldChg>
      <pc:sldChg chg="delSp modSp del mod">
        <pc:chgData name="Renuka Devi" userId="71d451e5e25b26dd" providerId="LiveId" clId="{0835C61B-2FD5-48DC-9DC1-14EEBFE6F498}" dt="2020-07-23T18:07:22.341" v="942" actId="47"/>
        <pc:sldMkLst>
          <pc:docMk/>
          <pc:sldMk cId="340194843" sldId="269"/>
        </pc:sldMkLst>
        <pc:spChg chg="del mod">
          <ac:chgData name="Renuka Devi" userId="71d451e5e25b26dd" providerId="LiveId" clId="{0835C61B-2FD5-48DC-9DC1-14EEBFE6F498}" dt="2020-07-23T18:06:16.668" v="906"/>
          <ac:spMkLst>
            <pc:docMk/>
            <pc:sldMk cId="340194843" sldId="269"/>
            <ac:spMk id="2" creationId="{0E7A1E85-04E1-4DAE-9739-AC75538FC73E}"/>
          </ac:spMkLst>
        </pc:spChg>
      </pc:sldChg>
      <pc:sldChg chg="modSp mod">
        <pc:chgData name="Renuka Devi" userId="71d451e5e25b26dd" providerId="LiveId" clId="{0835C61B-2FD5-48DC-9DC1-14EEBFE6F498}" dt="2020-07-23T18:07:42.517" v="949" actId="20577"/>
        <pc:sldMkLst>
          <pc:docMk/>
          <pc:sldMk cId="4261018099" sldId="270"/>
        </pc:sldMkLst>
        <pc:spChg chg="mod">
          <ac:chgData name="Renuka Devi" userId="71d451e5e25b26dd" providerId="LiveId" clId="{0835C61B-2FD5-48DC-9DC1-14EEBFE6F498}" dt="2020-07-23T18:07:42.517" v="949" actId="20577"/>
          <ac:spMkLst>
            <pc:docMk/>
            <pc:sldMk cId="4261018099" sldId="270"/>
            <ac:spMk id="3" creationId="{CE5439B4-4E57-4D20-975E-F2B020A8969C}"/>
          </ac:spMkLst>
        </pc:spChg>
      </pc:sldChg>
      <pc:sldChg chg="del">
        <pc:chgData name="Renuka Devi" userId="71d451e5e25b26dd" providerId="LiveId" clId="{0835C61B-2FD5-48DC-9DC1-14EEBFE6F498}" dt="2020-07-23T18:02:52.988" v="849" actId="47"/>
        <pc:sldMkLst>
          <pc:docMk/>
          <pc:sldMk cId="1901754314" sldId="271"/>
        </pc:sldMkLst>
      </pc:sldChg>
      <pc:sldChg chg="addSp delSp modSp add del mod">
        <pc:chgData name="Renuka Devi" userId="71d451e5e25b26dd" providerId="LiveId" clId="{0835C61B-2FD5-48DC-9DC1-14EEBFE6F498}" dt="2020-07-23T18:09:13.065" v="974" actId="47"/>
        <pc:sldMkLst>
          <pc:docMk/>
          <pc:sldMk cId="3100565576" sldId="272"/>
        </pc:sldMkLst>
        <pc:spChg chg="add del mod">
          <ac:chgData name="Renuka Devi" userId="71d451e5e25b26dd" providerId="LiveId" clId="{0835C61B-2FD5-48DC-9DC1-14EEBFE6F498}" dt="2020-07-23T18:08:19.345" v="959"/>
          <ac:spMkLst>
            <pc:docMk/>
            <pc:sldMk cId="3100565576" sldId="272"/>
            <ac:spMk id="2" creationId="{1C49C2CD-452D-4926-B244-4C4E0164A30B}"/>
          </ac:spMkLst>
        </pc:spChg>
        <pc:spChg chg="mod">
          <ac:chgData name="Renuka Devi" userId="71d451e5e25b26dd" providerId="LiveId" clId="{0835C61B-2FD5-48DC-9DC1-14EEBFE6F498}" dt="2020-07-23T18:08:42.826" v="971" actId="403"/>
          <ac:spMkLst>
            <pc:docMk/>
            <pc:sldMk cId="3100565576" sldId="272"/>
            <ac:spMk id="4" creationId="{CC8B7009-7234-417A-8F51-39E4AFF8A921}"/>
          </ac:spMkLst>
        </pc:spChg>
        <pc:spChg chg="mod">
          <ac:chgData name="Renuka Devi" userId="71d451e5e25b26dd" providerId="LiveId" clId="{0835C61B-2FD5-48DC-9DC1-14EEBFE6F498}" dt="2020-07-23T18:08:29.601" v="968" actId="404"/>
          <ac:spMkLst>
            <pc:docMk/>
            <pc:sldMk cId="3100565576" sldId="272"/>
            <ac:spMk id="5" creationId="{455BE8CF-2470-48D5-94F3-98681A2ED047}"/>
          </ac:spMkLst>
        </pc:spChg>
      </pc:sldChg>
      <pc:sldChg chg="delSp modSp mod">
        <pc:chgData name="Renuka Devi" userId="71d451e5e25b26dd" providerId="LiveId" clId="{0835C61B-2FD5-48DC-9DC1-14EEBFE6F498}" dt="2020-07-23T18:11:35.486" v="1031" actId="1076"/>
        <pc:sldMkLst>
          <pc:docMk/>
          <pc:sldMk cId="777114237" sldId="273"/>
        </pc:sldMkLst>
        <pc:spChg chg="del mod">
          <ac:chgData name="Renuka Devi" userId="71d451e5e25b26dd" providerId="LiveId" clId="{0835C61B-2FD5-48DC-9DC1-14EEBFE6F498}" dt="2020-07-23T18:10:58.671" v="1022" actId="478"/>
          <ac:spMkLst>
            <pc:docMk/>
            <pc:sldMk cId="777114237" sldId="273"/>
            <ac:spMk id="2" creationId="{34456566-B8C8-4CE6-A46B-411DC29E3F89}"/>
          </ac:spMkLst>
        </pc:spChg>
        <pc:spChg chg="mod">
          <ac:chgData name="Renuka Devi" userId="71d451e5e25b26dd" providerId="LiveId" clId="{0835C61B-2FD5-48DC-9DC1-14EEBFE6F498}" dt="2020-07-23T18:11:35.486" v="1031" actId="1076"/>
          <ac:spMkLst>
            <pc:docMk/>
            <pc:sldMk cId="777114237" sldId="273"/>
            <ac:spMk id="3" creationId="{EEB72545-4002-4A15-87A0-A15EEAB41E33}"/>
          </ac:spMkLst>
        </pc:spChg>
      </pc:sldChg>
      <pc:sldChg chg="modSp mod">
        <pc:chgData name="Renuka Devi" userId="71d451e5e25b26dd" providerId="LiveId" clId="{0835C61B-2FD5-48DC-9DC1-14EEBFE6F498}" dt="2020-07-23T15:30:35.291" v="711" actId="20577"/>
        <pc:sldMkLst>
          <pc:docMk/>
          <pc:sldMk cId="3053251956" sldId="274"/>
        </pc:sldMkLst>
        <pc:spChg chg="mod">
          <ac:chgData name="Renuka Devi" userId="71d451e5e25b26dd" providerId="LiveId" clId="{0835C61B-2FD5-48DC-9DC1-14EEBFE6F498}" dt="2020-07-23T15:30:35.291" v="711" actId="20577"/>
          <ac:spMkLst>
            <pc:docMk/>
            <pc:sldMk cId="3053251956" sldId="274"/>
            <ac:spMk id="2" creationId="{9C24D73C-3EC1-467E-8C0C-39379F132A7D}"/>
          </ac:spMkLst>
        </pc:spChg>
      </pc:sldChg>
      <pc:sldChg chg="modSp mod">
        <pc:chgData name="Renuka Devi" userId="71d451e5e25b26dd" providerId="LiveId" clId="{0835C61B-2FD5-48DC-9DC1-14EEBFE6F498}" dt="2020-07-23T18:12:33.563" v="1041" actId="404"/>
        <pc:sldMkLst>
          <pc:docMk/>
          <pc:sldMk cId="2956489880" sldId="275"/>
        </pc:sldMkLst>
        <pc:spChg chg="mod">
          <ac:chgData name="Renuka Devi" userId="71d451e5e25b26dd" providerId="LiveId" clId="{0835C61B-2FD5-48DC-9DC1-14EEBFE6F498}" dt="2020-07-23T18:12:33.563" v="1041" actId="404"/>
          <ac:spMkLst>
            <pc:docMk/>
            <pc:sldMk cId="2956489880" sldId="275"/>
            <ac:spMk id="2" creationId="{36F757D7-843A-419F-85E8-FE60BF632F7E}"/>
          </ac:spMkLst>
        </pc:spChg>
      </pc:sldChg>
      <pc:sldChg chg="modSp mod">
        <pc:chgData name="Renuka Devi" userId="71d451e5e25b26dd" providerId="LiveId" clId="{0835C61B-2FD5-48DC-9DC1-14EEBFE6F498}" dt="2020-07-23T18:10:48.489" v="1019" actId="20577"/>
        <pc:sldMkLst>
          <pc:docMk/>
          <pc:sldMk cId="3073515140" sldId="276"/>
        </pc:sldMkLst>
        <pc:spChg chg="mod">
          <ac:chgData name="Renuka Devi" userId="71d451e5e25b26dd" providerId="LiveId" clId="{0835C61B-2FD5-48DC-9DC1-14EEBFE6F498}" dt="2020-07-23T18:10:48.489" v="1019" actId="20577"/>
          <ac:spMkLst>
            <pc:docMk/>
            <pc:sldMk cId="3073515140" sldId="276"/>
            <ac:spMk id="2" creationId="{F5267D10-B910-46BC-8C2F-54BCE7993373}"/>
          </ac:spMkLst>
        </pc:spChg>
        <pc:spChg chg="mod">
          <ac:chgData name="Renuka Devi" userId="71d451e5e25b26dd" providerId="LiveId" clId="{0835C61B-2FD5-48DC-9DC1-14EEBFE6F498}" dt="2020-07-23T18:09:45.904" v="976" actId="1076"/>
          <ac:spMkLst>
            <pc:docMk/>
            <pc:sldMk cId="3073515140" sldId="276"/>
            <ac:spMk id="3" creationId="{BAD1099F-E401-4CE6-8FB9-F409B2E532E1}"/>
          </ac:spMkLst>
        </pc:spChg>
      </pc:sldChg>
      <pc:sldChg chg="modSp mod">
        <pc:chgData name="Renuka Devi" userId="71d451e5e25b26dd" providerId="LiveId" clId="{0835C61B-2FD5-48DC-9DC1-14EEBFE6F498}" dt="2020-07-23T18:12:10.727" v="1037" actId="207"/>
        <pc:sldMkLst>
          <pc:docMk/>
          <pc:sldMk cId="3656872345" sldId="277"/>
        </pc:sldMkLst>
        <pc:spChg chg="mod">
          <ac:chgData name="Renuka Devi" userId="71d451e5e25b26dd" providerId="LiveId" clId="{0835C61B-2FD5-48DC-9DC1-14EEBFE6F498}" dt="2020-07-23T18:12:10.727" v="1037" actId="207"/>
          <ac:spMkLst>
            <pc:docMk/>
            <pc:sldMk cId="3656872345" sldId="277"/>
            <ac:spMk id="2" creationId="{A4BFC20A-2AA8-40C5-B454-D83786277EDB}"/>
          </ac:spMkLst>
        </pc:spChg>
      </pc:sldChg>
      <pc:sldChg chg="del">
        <pc:chgData name="Renuka Devi" userId="71d451e5e25b26dd" providerId="LiveId" clId="{0835C61B-2FD5-48DC-9DC1-14EEBFE6F498}" dt="2020-07-23T18:09:10.028" v="972" actId="47"/>
        <pc:sldMkLst>
          <pc:docMk/>
          <pc:sldMk cId="789291555" sldId="278"/>
        </pc:sldMkLst>
      </pc:sldChg>
      <pc:sldChg chg="addSp modSp new mod">
        <pc:chgData name="Renuka Devi" userId="71d451e5e25b26dd" providerId="LiveId" clId="{0835C61B-2FD5-48DC-9DC1-14EEBFE6F498}" dt="2020-07-23T18:12:52.472" v="1061" actId="1076"/>
        <pc:sldMkLst>
          <pc:docMk/>
          <pc:sldMk cId="3205076454" sldId="278"/>
        </pc:sldMkLst>
        <pc:spChg chg="add mod">
          <ac:chgData name="Renuka Devi" userId="71d451e5e25b26dd" providerId="LiveId" clId="{0835C61B-2FD5-48DC-9DC1-14EEBFE6F498}" dt="2020-07-23T18:12:52.472" v="1061" actId="1076"/>
          <ac:spMkLst>
            <pc:docMk/>
            <pc:sldMk cId="3205076454" sldId="278"/>
            <ac:spMk id="2" creationId="{47DFC4EB-5A9E-4FE6-8CA7-98201A0F3B4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C26926-7C1B-4EA8-A319-268CEC462151}" type="datetimeFigureOut">
              <a:rPr lang="en-IN" smtClean="0"/>
              <a:t>23-07-2020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8CC8B7-D131-4EE8-8047-951871032454}" type="slidenum">
              <a:rPr lang="en-IN" smtClean="0"/>
              <a:t>‹#›</a:t>
            </a:fld>
            <a:endParaRPr lang="en-IN"/>
          </a:p>
        </p:txBody>
      </p:sp>
    </p:spTree>
    <p:extLst>
      <p:ext uri="{BB962C8B-B14F-4D97-AF65-F5344CB8AC3E}">
        <p14:creationId xmlns:p14="http://schemas.microsoft.com/office/powerpoint/2010/main" val="1905468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88CC8B7-D131-4EE8-8047-951871032454}" type="slidenum">
              <a:rPr lang="en-IN" smtClean="0"/>
              <a:t>2</a:t>
            </a:fld>
            <a:endParaRPr lang="en-IN"/>
          </a:p>
        </p:txBody>
      </p:sp>
    </p:spTree>
    <p:extLst>
      <p:ext uri="{BB962C8B-B14F-4D97-AF65-F5344CB8AC3E}">
        <p14:creationId xmlns:p14="http://schemas.microsoft.com/office/powerpoint/2010/main" val="2280890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88CC8B7-D131-4EE8-8047-951871032454}" type="slidenum">
              <a:rPr lang="en-IN" smtClean="0"/>
              <a:t>9</a:t>
            </a:fld>
            <a:endParaRPr lang="en-IN"/>
          </a:p>
        </p:txBody>
      </p:sp>
    </p:spTree>
    <p:extLst>
      <p:ext uri="{BB962C8B-B14F-4D97-AF65-F5344CB8AC3E}">
        <p14:creationId xmlns:p14="http://schemas.microsoft.com/office/powerpoint/2010/main" val="39728403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6A2EC09-D357-4F02-97F0-5E9E843E56FA}" type="datetimeFigureOut">
              <a:rPr lang="en-IN" smtClean="0"/>
              <a:t>23-07-2020</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4E7F20ED-EDDD-4289-8BC5-3F837FC4AFA2}"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6123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A2EC09-D357-4F02-97F0-5E9E843E56FA}" type="datetimeFigureOut">
              <a:rPr lang="en-IN" smtClean="0"/>
              <a:t>23-07-2020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E7F20ED-EDDD-4289-8BC5-3F837FC4AFA2}" type="slidenum">
              <a:rPr lang="en-IN" smtClean="0"/>
              <a:t>‹#›</a:t>
            </a:fld>
            <a:endParaRPr lang="en-IN"/>
          </a:p>
        </p:txBody>
      </p:sp>
    </p:spTree>
    <p:extLst>
      <p:ext uri="{BB962C8B-B14F-4D97-AF65-F5344CB8AC3E}">
        <p14:creationId xmlns:p14="http://schemas.microsoft.com/office/powerpoint/2010/main" val="4174481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A2EC09-D357-4F02-97F0-5E9E843E56FA}" type="datetimeFigureOut">
              <a:rPr lang="en-IN" smtClean="0"/>
              <a:t>23-07-2020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E7F20ED-EDDD-4289-8BC5-3F837FC4AFA2}"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0648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A2EC09-D357-4F02-97F0-5E9E843E56FA}" type="datetimeFigureOut">
              <a:rPr lang="en-IN" smtClean="0"/>
              <a:t>23-07-2020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E7F20ED-EDDD-4289-8BC5-3F837FC4AFA2}"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0248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A2EC09-D357-4F02-97F0-5E9E843E56FA}" type="datetimeFigureOut">
              <a:rPr lang="en-IN" smtClean="0"/>
              <a:t>23-07-2020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E7F20ED-EDDD-4289-8BC5-3F837FC4AFA2}" type="slidenum">
              <a:rPr lang="en-IN" smtClean="0"/>
              <a:t>‹#›</a:t>
            </a:fld>
            <a:endParaRPr lang="en-IN"/>
          </a:p>
        </p:txBody>
      </p:sp>
    </p:spTree>
    <p:extLst>
      <p:ext uri="{BB962C8B-B14F-4D97-AF65-F5344CB8AC3E}">
        <p14:creationId xmlns:p14="http://schemas.microsoft.com/office/powerpoint/2010/main" val="6046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A2EC09-D357-4F02-97F0-5E9E843E56FA}" type="datetimeFigureOut">
              <a:rPr lang="en-IN" smtClean="0"/>
              <a:t>23-07-2020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E7F20ED-EDDD-4289-8BC5-3F837FC4AFA2}"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6892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A2EC09-D357-4F02-97F0-5E9E843E56FA}" type="datetimeFigureOut">
              <a:rPr lang="en-IN" smtClean="0"/>
              <a:t>23-07-2020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E7F20ED-EDDD-4289-8BC5-3F837FC4AFA2}"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2444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2EC09-D357-4F02-97F0-5E9E843E56FA}" type="datetimeFigureOut">
              <a:rPr lang="en-IN" smtClean="0"/>
              <a:t>23-07-2020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E7F20ED-EDDD-4289-8BC5-3F837FC4AFA2}"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4201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2EC09-D357-4F02-97F0-5E9E843E56FA}" type="datetimeFigureOut">
              <a:rPr lang="en-IN" smtClean="0"/>
              <a:t>23-07-2020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E7F20ED-EDDD-4289-8BC5-3F837FC4AFA2}"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0537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2EC09-D357-4F02-97F0-5E9E843E56FA}" type="datetimeFigureOut">
              <a:rPr lang="en-IN" smtClean="0"/>
              <a:t>23-07-2020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E7F20ED-EDDD-4289-8BC5-3F837FC4AFA2}" type="slidenum">
              <a:rPr lang="en-IN" smtClean="0"/>
              <a:t>‹#›</a:t>
            </a:fld>
            <a:endParaRPr lang="en-IN"/>
          </a:p>
        </p:txBody>
      </p:sp>
    </p:spTree>
    <p:extLst>
      <p:ext uri="{BB962C8B-B14F-4D97-AF65-F5344CB8AC3E}">
        <p14:creationId xmlns:p14="http://schemas.microsoft.com/office/powerpoint/2010/main" val="3709866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A2EC09-D357-4F02-97F0-5E9E843E56FA}" type="datetimeFigureOut">
              <a:rPr lang="en-IN" smtClean="0"/>
              <a:t>23-07-2020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E7F20ED-EDDD-4289-8BC5-3F837FC4AFA2}"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4411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A2EC09-D357-4F02-97F0-5E9E843E56FA}" type="datetimeFigureOut">
              <a:rPr lang="en-IN" smtClean="0"/>
              <a:t>23-07-2020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E7F20ED-EDDD-4289-8BC5-3F837FC4AFA2}" type="slidenum">
              <a:rPr lang="en-IN" smtClean="0"/>
              <a:t>‹#›</a:t>
            </a:fld>
            <a:endParaRPr lang="en-IN"/>
          </a:p>
        </p:txBody>
      </p:sp>
    </p:spTree>
    <p:extLst>
      <p:ext uri="{BB962C8B-B14F-4D97-AF65-F5344CB8AC3E}">
        <p14:creationId xmlns:p14="http://schemas.microsoft.com/office/powerpoint/2010/main" val="2993849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A2EC09-D357-4F02-97F0-5E9E843E56FA}" type="datetimeFigureOut">
              <a:rPr lang="en-IN" smtClean="0"/>
              <a:t>23-07-2020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E7F20ED-EDDD-4289-8BC5-3F837FC4AFA2}"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9052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A2EC09-D357-4F02-97F0-5E9E843E56FA}" type="datetimeFigureOut">
              <a:rPr lang="en-IN" smtClean="0"/>
              <a:t>23-07-2020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E7F20ED-EDDD-4289-8BC5-3F837FC4AFA2}"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5318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2EC09-D357-4F02-97F0-5E9E843E56FA}" type="datetimeFigureOut">
              <a:rPr lang="en-IN" smtClean="0"/>
              <a:t>23-07-2020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E7F20ED-EDDD-4289-8BC5-3F837FC4AFA2}" type="slidenum">
              <a:rPr lang="en-IN" smtClean="0"/>
              <a:t>‹#›</a:t>
            </a:fld>
            <a:endParaRPr lang="en-IN"/>
          </a:p>
        </p:txBody>
      </p:sp>
    </p:spTree>
    <p:extLst>
      <p:ext uri="{BB962C8B-B14F-4D97-AF65-F5344CB8AC3E}">
        <p14:creationId xmlns:p14="http://schemas.microsoft.com/office/powerpoint/2010/main" val="382981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A2EC09-D357-4F02-97F0-5E9E843E56FA}" type="datetimeFigureOut">
              <a:rPr lang="en-IN" smtClean="0"/>
              <a:t>23-07-2020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E7F20ED-EDDD-4289-8BC5-3F837FC4AFA2}"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653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A2EC09-D357-4F02-97F0-5E9E843E56FA}" type="datetimeFigureOut">
              <a:rPr lang="en-IN" smtClean="0"/>
              <a:t>23-07-2020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E7F20ED-EDDD-4289-8BC5-3F837FC4AFA2}" type="slidenum">
              <a:rPr lang="en-IN" smtClean="0"/>
              <a:t>‹#›</a:t>
            </a:fld>
            <a:endParaRPr lang="en-IN"/>
          </a:p>
        </p:txBody>
      </p:sp>
    </p:spTree>
    <p:extLst>
      <p:ext uri="{BB962C8B-B14F-4D97-AF65-F5344CB8AC3E}">
        <p14:creationId xmlns:p14="http://schemas.microsoft.com/office/powerpoint/2010/main" val="3868179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6A2EC09-D357-4F02-97F0-5E9E843E56FA}" type="datetimeFigureOut">
              <a:rPr lang="en-IN" smtClean="0"/>
              <a:t>23-07-2020</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E7F20ED-EDDD-4289-8BC5-3F837FC4AFA2}" type="slidenum">
              <a:rPr lang="en-IN" smtClean="0"/>
              <a:t>‹#›</a:t>
            </a:fld>
            <a:endParaRPr lang="en-IN"/>
          </a:p>
        </p:txBody>
      </p:sp>
    </p:spTree>
    <p:extLst>
      <p:ext uri="{BB962C8B-B14F-4D97-AF65-F5344CB8AC3E}">
        <p14:creationId xmlns:p14="http://schemas.microsoft.com/office/powerpoint/2010/main" val="2426791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8807B-E6FB-4E98-A5E1-56C6404A68B1}"/>
              </a:ext>
            </a:extLst>
          </p:cNvPr>
          <p:cNvSpPr>
            <a:spLocks noGrp="1"/>
          </p:cNvSpPr>
          <p:nvPr>
            <p:ph type="ctrTitle"/>
          </p:nvPr>
        </p:nvSpPr>
        <p:spPr/>
        <p:txBody>
          <a:bodyPr/>
          <a:lstStyle/>
          <a:p>
            <a:r>
              <a:rPr lang="en-IN" sz="3600" dirty="0"/>
              <a:t>Writing Skills</a:t>
            </a:r>
            <a:br>
              <a:rPr lang="en-IN" sz="3600" dirty="0"/>
            </a:br>
            <a:r>
              <a:rPr lang="en-IN" sz="2800" dirty="0"/>
              <a:t>Article Writing</a:t>
            </a:r>
            <a:br>
              <a:rPr lang="en-IN" sz="2800" dirty="0"/>
            </a:br>
            <a:r>
              <a:rPr lang="en-IN" sz="2800" dirty="0"/>
              <a:t>Module (1/1)</a:t>
            </a:r>
            <a:endParaRPr lang="en-IN" sz="3600" dirty="0"/>
          </a:p>
        </p:txBody>
      </p:sp>
      <p:sp>
        <p:nvSpPr>
          <p:cNvPr id="3" name="Subtitle 2">
            <a:extLst>
              <a:ext uri="{FF2B5EF4-FFF2-40B4-BE49-F238E27FC236}">
                <a16:creationId xmlns:a16="http://schemas.microsoft.com/office/drawing/2014/main" id="{B11D807E-2354-4357-8D1D-1AA3994730C6}"/>
              </a:ext>
            </a:extLst>
          </p:cNvPr>
          <p:cNvSpPr>
            <a:spLocks noGrp="1"/>
          </p:cNvSpPr>
          <p:nvPr>
            <p:ph type="subTitle" idx="1"/>
          </p:nvPr>
        </p:nvSpPr>
        <p:spPr>
          <a:xfrm>
            <a:off x="2688165" y="3657597"/>
            <a:ext cx="6815669" cy="1320802"/>
          </a:xfrm>
        </p:spPr>
        <p:txBody>
          <a:bodyPr>
            <a:normAutofit lnSpcReduction="10000"/>
          </a:bodyPr>
          <a:lstStyle/>
          <a:p>
            <a:r>
              <a:rPr lang="en-IN" dirty="0" err="1"/>
              <a:t>A.R.Renuka</a:t>
            </a:r>
            <a:r>
              <a:rPr lang="en-IN" dirty="0"/>
              <a:t> Devi</a:t>
            </a:r>
          </a:p>
          <a:p>
            <a:r>
              <a:rPr lang="en-IN" dirty="0"/>
              <a:t>TGT,AECS:3</a:t>
            </a:r>
          </a:p>
          <a:p>
            <a:r>
              <a:rPr lang="en-IN" dirty="0"/>
              <a:t>Mumbai</a:t>
            </a:r>
          </a:p>
        </p:txBody>
      </p:sp>
    </p:spTree>
    <p:extLst>
      <p:ext uri="{BB962C8B-B14F-4D97-AF65-F5344CB8AC3E}">
        <p14:creationId xmlns:p14="http://schemas.microsoft.com/office/powerpoint/2010/main" val="1776694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267D10-B910-46BC-8C2F-54BCE7993373}"/>
              </a:ext>
            </a:extLst>
          </p:cNvPr>
          <p:cNvSpPr/>
          <p:nvPr/>
        </p:nvSpPr>
        <p:spPr>
          <a:xfrm>
            <a:off x="731520" y="1447800"/>
            <a:ext cx="10830560" cy="4801314"/>
          </a:xfrm>
          <a:prstGeom prst="rect">
            <a:avLst/>
          </a:prstGeom>
        </p:spPr>
        <p:txBody>
          <a:bodyPr wrap="square">
            <a:spAutoFit/>
          </a:bodyPr>
          <a:lstStyle/>
          <a:p>
            <a:pPr lvl="0" defTabSz="914400" eaLnBrk="0" fontAlgn="base" hangingPunct="0">
              <a:spcBef>
                <a:spcPct val="0"/>
              </a:spcBef>
              <a:spcAft>
                <a:spcPct val="0"/>
              </a:spcAft>
            </a:pPr>
            <a:r>
              <a:rPr lang="en-US" altLang="en-US" dirty="0">
                <a:solidFill>
                  <a:srgbClr val="222222"/>
                </a:solidFill>
              </a:rPr>
              <a:t>Social networking has taken today’s youth by storm. Teenagers go crazy over it and spend most of their time in </a:t>
            </a:r>
            <a:r>
              <a:rPr lang="en-US" altLang="en-US" dirty="0" err="1">
                <a:solidFill>
                  <a:srgbClr val="222222"/>
                </a:solidFill>
              </a:rPr>
              <a:t>socialising</a:t>
            </a:r>
            <a:r>
              <a:rPr lang="en-US" altLang="en-US" dirty="0">
                <a:solidFill>
                  <a:srgbClr val="222222"/>
                </a:solidFill>
              </a:rPr>
              <a:t> on these sites. At the same time, it has created worry among the parents of teenagers. Parents now fear the worst, when they hear of ruined reputations, cyber crimes, online predators and other dangers.</a:t>
            </a:r>
            <a:br>
              <a:rPr lang="en-US" altLang="en-US" dirty="0">
                <a:solidFill>
                  <a:srgbClr val="222222"/>
                </a:solidFill>
              </a:rPr>
            </a:br>
            <a:r>
              <a:rPr lang="en-US" altLang="en-US" dirty="0">
                <a:solidFill>
                  <a:srgbClr val="222222"/>
                </a:solidFill>
              </a:rPr>
              <a:t>When we talk about the pros and cons then there are always two sides of a coin. Let us take the positive aspect of networking first. Social networking sites spread information faster than any other media. These sites are the best source of news. These sites help solve crimes more quickly. The best advantage of social networking sites is for the students. They help a student to do better at school. They can easily discuss educational topics and assignments. Thus, they can score better grades in academics. It also improves relationships and increases friend circle. People can connect with their family and friends living abroad through skype and e-mail facilities. It helps to stay in touch with friends, whom they cannot meet regularly.</a:t>
            </a:r>
            <a:br>
              <a:rPr lang="en-US" altLang="en-US" dirty="0"/>
            </a:br>
            <a:r>
              <a:rPr lang="en-US" altLang="en-US" dirty="0"/>
              <a:t>Social network helps to spread false and unreliable information, which may harm groups, communities and even nations. Students waste time by playing games and </a:t>
            </a:r>
            <a:r>
              <a:rPr lang="en-US" altLang="en-US" dirty="0" err="1"/>
              <a:t>socialising</a:t>
            </a:r>
            <a:r>
              <a:rPr lang="en-US" altLang="en-US" dirty="0"/>
              <a:t>. Therefore, they tend to score lower grades in academics, which leads to stress, misunderstandings and arguments. Children spend less time in face to face interactions and this leads to self-centered personalities and </a:t>
            </a:r>
            <a:r>
              <a:rPr lang="en-US" altLang="en-US" dirty="0" err="1"/>
              <a:t>behaviour</a:t>
            </a:r>
            <a:r>
              <a:rPr lang="en-US" altLang="en-US" dirty="0"/>
              <a:t>. A person may suffer from loneliness, depression, anxiety and general distress.</a:t>
            </a:r>
            <a:br>
              <a:rPr lang="en-US" altLang="en-US" dirty="0"/>
            </a:br>
            <a:r>
              <a:rPr lang="en-US" altLang="en-US" dirty="0"/>
              <a:t>To sum up, we can say that it’s wise to tread carefully and be aware of the pros and cons before we indulge children in social networking</a:t>
            </a:r>
            <a:endParaRPr lang="en-IN" dirty="0"/>
          </a:p>
        </p:txBody>
      </p:sp>
      <p:sp>
        <p:nvSpPr>
          <p:cNvPr id="3" name="Rectangle 2">
            <a:extLst>
              <a:ext uri="{FF2B5EF4-FFF2-40B4-BE49-F238E27FC236}">
                <a16:creationId xmlns:a16="http://schemas.microsoft.com/office/drawing/2014/main" id="{BAD1099F-E401-4CE6-8FB9-F409B2E532E1}"/>
              </a:ext>
            </a:extLst>
          </p:cNvPr>
          <p:cNvSpPr/>
          <p:nvPr/>
        </p:nvSpPr>
        <p:spPr>
          <a:xfrm>
            <a:off x="1310640" y="524470"/>
            <a:ext cx="10251440" cy="923330"/>
          </a:xfrm>
          <a:prstGeom prst="rect">
            <a:avLst/>
          </a:prstGeom>
        </p:spPr>
        <p:txBody>
          <a:bodyPr wrap="square">
            <a:spAutoFit/>
          </a:bodyPr>
          <a:lstStyle/>
          <a:p>
            <a:pPr lvl="0" defTabSz="914400" eaLnBrk="0" fontAlgn="base" hangingPunct="0">
              <a:spcBef>
                <a:spcPct val="0"/>
              </a:spcBef>
              <a:spcAft>
                <a:spcPct val="0"/>
              </a:spcAft>
            </a:pPr>
            <a:r>
              <a:rPr lang="en-US" altLang="en-US" b="1" dirty="0"/>
              <a:t>Answer:  </a:t>
            </a:r>
            <a:endParaRPr lang="en-US" altLang="en-US" dirty="0"/>
          </a:p>
          <a:p>
            <a:pPr lvl="0" defTabSz="914400" eaLnBrk="0" fontAlgn="base" hangingPunct="0">
              <a:spcBef>
                <a:spcPct val="0"/>
              </a:spcBef>
              <a:spcAft>
                <a:spcPct val="0"/>
              </a:spcAft>
            </a:pPr>
            <a:r>
              <a:rPr lang="en-US" altLang="en-US" b="1" dirty="0"/>
              <a:t>Pros and Cons of Social Networking Sites</a:t>
            </a:r>
            <a:br>
              <a:rPr lang="en-US" altLang="en-US" dirty="0"/>
            </a:br>
            <a:r>
              <a:rPr lang="en-US" altLang="en-US" dirty="0"/>
              <a:t>By Meera Dutta</a:t>
            </a:r>
          </a:p>
        </p:txBody>
      </p:sp>
    </p:spTree>
    <p:extLst>
      <p:ext uri="{BB962C8B-B14F-4D97-AF65-F5344CB8AC3E}">
        <p14:creationId xmlns:p14="http://schemas.microsoft.com/office/powerpoint/2010/main" val="3073515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B72545-4002-4A15-87A0-A15EEAB41E33}"/>
              </a:ext>
            </a:extLst>
          </p:cNvPr>
          <p:cNvSpPr/>
          <p:nvPr/>
        </p:nvSpPr>
        <p:spPr>
          <a:xfrm>
            <a:off x="751840" y="1056640"/>
            <a:ext cx="10688320" cy="4524315"/>
          </a:xfrm>
          <a:prstGeom prst="rect">
            <a:avLst/>
          </a:prstGeom>
        </p:spPr>
        <p:txBody>
          <a:bodyPr wrap="square">
            <a:spAutoFit/>
          </a:bodyPr>
          <a:lstStyle/>
          <a:p>
            <a:r>
              <a:rPr lang="en-US" altLang="en-US" sz="2400" b="1" dirty="0"/>
              <a:t>Question :2</a:t>
            </a:r>
          </a:p>
          <a:p>
            <a:r>
              <a:rPr lang="en-US" altLang="en-US" sz="2400" dirty="0"/>
              <a:t>Looking at the increasing obesity among school children write an article on the topic in</a:t>
            </a:r>
            <a:br>
              <a:rPr lang="en-US" altLang="en-US" sz="2400" dirty="0"/>
            </a:br>
            <a:r>
              <a:rPr lang="en-US" altLang="en-US" sz="2400" dirty="0"/>
              <a:t>taking help from the hints given below.</a:t>
            </a:r>
          </a:p>
          <a:p>
            <a:pPr lvl="0" defTabSz="914400" eaLnBrk="0" fontAlgn="base" hangingPunct="0">
              <a:spcBef>
                <a:spcPct val="0"/>
              </a:spcBef>
              <a:spcAft>
                <a:spcPct val="0"/>
              </a:spcAft>
            </a:pPr>
            <a:endParaRPr lang="en-US" altLang="en-US" sz="2400" b="1" dirty="0">
              <a:solidFill>
                <a:srgbClr val="222222"/>
              </a:solidFill>
            </a:endParaRPr>
          </a:p>
          <a:p>
            <a:pPr lvl="0" defTabSz="914400" eaLnBrk="0" fontAlgn="base" hangingPunct="0">
              <a:spcBef>
                <a:spcPct val="0"/>
              </a:spcBef>
              <a:spcAft>
                <a:spcPct val="0"/>
              </a:spcAft>
            </a:pPr>
            <a:endParaRPr lang="en-US" altLang="en-US" sz="2400" b="1" dirty="0">
              <a:solidFill>
                <a:srgbClr val="222222"/>
              </a:solidFill>
            </a:endParaRPr>
          </a:p>
          <a:p>
            <a:pPr lvl="0" defTabSz="914400" eaLnBrk="0" fontAlgn="base" hangingPunct="0">
              <a:spcBef>
                <a:spcPct val="0"/>
              </a:spcBef>
              <a:spcAft>
                <a:spcPct val="0"/>
              </a:spcAft>
            </a:pPr>
            <a:r>
              <a:rPr lang="en-US" altLang="en-US" sz="2400" b="1" dirty="0">
                <a:solidFill>
                  <a:srgbClr val="222222"/>
                </a:solidFill>
              </a:rPr>
              <a:t>Hints</a:t>
            </a:r>
            <a:endParaRPr lang="en-US" altLang="en-US" sz="1200" dirty="0"/>
          </a:p>
          <a:p>
            <a:pPr lvl="0" defTabSz="914400" eaLnBrk="0" fontAlgn="base" hangingPunct="0">
              <a:spcBef>
                <a:spcPct val="0"/>
              </a:spcBef>
              <a:spcAft>
                <a:spcPct val="0"/>
              </a:spcAft>
            </a:pPr>
            <a:endParaRPr lang="en-US" altLang="en-US" sz="2400" dirty="0">
              <a:solidFill>
                <a:srgbClr val="222222"/>
              </a:solidFill>
            </a:endParaRPr>
          </a:p>
          <a:p>
            <a:pPr lvl="0" defTabSz="914400" eaLnBrk="0" fontAlgn="base" hangingPunct="0">
              <a:spcBef>
                <a:spcPct val="0"/>
              </a:spcBef>
              <a:spcAft>
                <a:spcPct val="0"/>
              </a:spcAft>
              <a:buFontTx/>
              <a:buChar char="•"/>
            </a:pPr>
            <a:r>
              <a:rPr lang="en-US" altLang="en-US" sz="2400" dirty="0">
                <a:solidFill>
                  <a:srgbClr val="222222"/>
                </a:solidFill>
              </a:rPr>
              <a:t>Sedentary lifestyle of children, watching  television for longer time, waste time on social networking sites, very little physical exercise.</a:t>
            </a:r>
          </a:p>
          <a:p>
            <a:pPr lvl="0" defTabSz="914400" eaLnBrk="0" fontAlgn="base" hangingPunct="0">
              <a:spcBef>
                <a:spcPct val="0"/>
              </a:spcBef>
              <a:spcAft>
                <a:spcPct val="0"/>
              </a:spcAft>
              <a:buFontTx/>
              <a:buChar char="•"/>
            </a:pPr>
            <a:r>
              <a:rPr lang="en-US" altLang="en-US" sz="2400" dirty="0">
                <a:solidFill>
                  <a:srgbClr val="222222"/>
                </a:solidFill>
              </a:rPr>
              <a:t>Eating junk food and drinking aerated drinks instead of balanced diet.</a:t>
            </a:r>
          </a:p>
          <a:p>
            <a:pPr lvl="0" defTabSz="914400" eaLnBrk="0" fontAlgn="base" hangingPunct="0">
              <a:spcBef>
                <a:spcPct val="0"/>
              </a:spcBef>
              <a:spcAft>
                <a:spcPct val="0"/>
              </a:spcAft>
              <a:buFontTx/>
              <a:buChar char="•"/>
            </a:pPr>
            <a:r>
              <a:rPr lang="en-US" altLang="en-US" sz="2400" dirty="0">
                <a:solidFill>
                  <a:srgbClr val="222222"/>
                </a:solidFill>
              </a:rPr>
              <a:t>Should be encouraged to do more of physical exercise.</a:t>
            </a:r>
          </a:p>
          <a:p>
            <a:endParaRPr lang="en-IN" sz="2400" dirty="0"/>
          </a:p>
        </p:txBody>
      </p:sp>
    </p:spTree>
    <p:extLst>
      <p:ext uri="{BB962C8B-B14F-4D97-AF65-F5344CB8AC3E}">
        <p14:creationId xmlns:p14="http://schemas.microsoft.com/office/powerpoint/2010/main" val="777114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BFC20A-2AA8-40C5-B454-D83786277EDB}"/>
              </a:ext>
            </a:extLst>
          </p:cNvPr>
          <p:cNvSpPr/>
          <p:nvPr/>
        </p:nvSpPr>
        <p:spPr>
          <a:xfrm>
            <a:off x="650240" y="833120"/>
            <a:ext cx="10718800" cy="4708981"/>
          </a:xfrm>
          <a:prstGeom prst="rect">
            <a:avLst/>
          </a:prstGeom>
        </p:spPr>
        <p:txBody>
          <a:bodyPr wrap="square">
            <a:spAutoFit/>
          </a:bodyPr>
          <a:lstStyle/>
          <a:p>
            <a:pPr lvl="0" defTabSz="914400" eaLnBrk="0" fontAlgn="base" hangingPunct="0">
              <a:spcBef>
                <a:spcPct val="0"/>
              </a:spcBef>
              <a:spcAft>
                <a:spcPct val="0"/>
              </a:spcAft>
            </a:pPr>
            <a:r>
              <a:rPr lang="en-US" altLang="en-US" sz="2000" b="1" dirty="0"/>
              <a:t>Answer:</a:t>
            </a:r>
            <a:endParaRPr lang="en-US" altLang="en-US" sz="1100" dirty="0"/>
          </a:p>
          <a:p>
            <a:pPr lvl="0" defTabSz="914400" eaLnBrk="0" fontAlgn="base" hangingPunct="0">
              <a:spcBef>
                <a:spcPct val="0"/>
              </a:spcBef>
              <a:spcAft>
                <a:spcPct val="0"/>
              </a:spcAft>
            </a:pPr>
            <a:r>
              <a:rPr lang="en-US" altLang="en-US" sz="2000" b="1" dirty="0"/>
              <a:t>Increasing Obesity in Children</a:t>
            </a:r>
            <a:br>
              <a:rPr lang="en-US" altLang="en-US" sz="2000" dirty="0"/>
            </a:br>
            <a:r>
              <a:rPr lang="en-US" altLang="en-US" sz="2000" dirty="0"/>
              <a:t>By Hitesh Arora</a:t>
            </a:r>
            <a:endParaRPr lang="en-US" altLang="en-US" sz="1100" dirty="0"/>
          </a:p>
          <a:p>
            <a:pPr lvl="0" defTabSz="914400" eaLnBrk="0" fontAlgn="base" hangingPunct="0">
              <a:spcBef>
                <a:spcPct val="0"/>
              </a:spcBef>
              <a:spcAft>
                <a:spcPct val="0"/>
              </a:spcAft>
            </a:pPr>
            <a:r>
              <a:rPr lang="en-US" altLang="en-US" sz="2000" dirty="0"/>
              <a:t>In the modern times, the problem of being overweight, is quite prominent.  A growing number of Children are suffering from this disorder, which was once considered to be meant for adults only.</a:t>
            </a:r>
            <a:br>
              <a:rPr lang="en-US" altLang="en-US" sz="2000" dirty="0"/>
            </a:br>
            <a:r>
              <a:rPr lang="en-US" altLang="en-US" sz="2000" dirty="0"/>
              <a:t>These days, children lead a sedentary lifestyle with very little physical exercise. Technological advancement has reduced physical exercise among children. They spend most of the time watching television, playing video games or on social networking sites. The second major cause for obesity is the junk food that the children eat. This includes burgers, pizzas, noodles and aerated drinks. This type of food is easily available and has a good taste, but it does much harm to the health of the child. Children love to eat chips, chocolates and ice-creams instead of a balanced diet. Junk food is high in calories and results in obesity.</a:t>
            </a:r>
            <a:br>
              <a:rPr lang="en-US" altLang="en-US" sz="2000" dirty="0"/>
            </a:br>
            <a:r>
              <a:rPr lang="en-US" altLang="en-US" sz="2000" dirty="0"/>
              <a:t>It’s high time that parents keep a watch on their child’s health. They should feed them with milk, juices and fruits. Moreover, children should be encouraged to do physical exercise. They should be encouraged to go to parks to play. Sports should be a major part of the school curriculum in order to maintain physical fitness of the school going children.</a:t>
            </a:r>
            <a:endParaRPr lang="en-US" altLang="en-US" sz="3200" dirty="0"/>
          </a:p>
        </p:txBody>
      </p:sp>
    </p:spTree>
    <p:extLst>
      <p:ext uri="{BB962C8B-B14F-4D97-AF65-F5344CB8AC3E}">
        <p14:creationId xmlns:p14="http://schemas.microsoft.com/office/powerpoint/2010/main" val="3656872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24D73C-3EC1-467E-8C0C-39379F132A7D}"/>
              </a:ext>
            </a:extLst>
          </p:cNvPr>
          <p:cNvSpPr>
            <a:spLocks noChangeArrowheads="1"/>
          </p:cNvSpPr>
          <p:nvPr/>
        </p:nvSpPr>
        <p:spPr bwMode="auto">
          <a:xfrm>
            <a:off x="818055" y="609163"/>
            <a:ext cx="10555890" cy="376764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3920" tIns="0" rIns="0" bIns="16504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222222"/>
                </a:solidFill>
                <a:effectLst/>
                <a:latin typeface="+mn-lt"/>
              </a:rPr>
              <a:t>Question: 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222222"/>
                </a:solidFill>
                <a:effectLst/>
                <a:latin typeface="+mn-lt"/>
              </a:rPr>
              <a:t>Due to selfish human activities and overuse of natural resources, global warming is taking place, which poses danger to humankind. Write an article to highlight the effects of global warming using the hints given below.</a:t>
            </a:r>
            <a:br>
              <a:rPr kumimoji="0" lang="en-US" altLang="en-US" b="0" i="0" u="none" strike="noStrike" cap="none" normalizeH="0" baseline="0" dirty="0">
                <a:ln>
                  <a:noFill/>
                </a:ln>
                <a:solidFill>
                  <a:srgbClr val="222222"/>
                </a:solidFill>
                <a:effectLst/>
                <a:latin typeface="+mn-lt"/>
              </a:rPr>
            </a:br>
            <a:r>
              <a:rPr kumimoji="0" lang="en-US" altLang="en-US" b="1" i="0" u="none" strike="noStrike" cap="none" normalizeH="0" baseline="0" dirty="0">
                <a:ln>
                  <a:noFill/>
                </a:ln>
                <a:solidFill>
                  <a:srgbClr val="222222"/>
                </a:solidFill>
                <a:effectLst/>
                <a:latin typeface="+mn-lt"/>
              </a:rPr>
              <a:t>Hints</a:t>
            </a:r>
            <a:endParaRPr kumimoji="0" lang="en-US" altLang="en-US"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222222"/>
                </a:solidFill>
                <a:effectLst/>
                <a:latin typeface="+mn-lt"/>
              </a:rPr>
              <a:t>Increase in Earth’s temperature between 0.4-0.8 degree Celsius.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222222"/>
                </a:solidFill>
                <a:effectLst/>
                <a:latin typeface="+mn-lt"/>
              </a:rPr>
              <a:t>Increased level of greenhouse gases and excessive cutting of trees are the major causes.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222222"/>
                </a:solidFill>
                <a:effectLst/>
                <a:latin typeface="+mn-lt"/>
              </a:rPr>
              <a:t>Further rise between 1.4-5.8 degree Celsius by 2100.</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222222"/>
                </a:solidFill>
                <a:effectLst/>
                <a:latin typeface="+mn-lt"/>
              </a:rPr>
              <a:t>Rising sea levels, severe storms and other severe weather conditions.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222222"/>
                </a:solidFill>
                <a:effectLst/>
                <a:latin typeface="+mn-lt"/>
              </a:rPr>
              <a:t>Can lead to ocean acidification, collapse of tropical rain forests and huge masses of ice falling into oceans.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222222"/>
                </a:solidFill>
                <a:effectLst/>
                <a:latin typeface="+mn-lt"/>
              </a:rPr>
              <a:t>Preventive steps should be taken to check global warming.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222222"/>
                </a:solidFill>
                <a:effectLst/>
                <a:latin typeface="+mn-lt"/>
              </a:rPr>
              <a:t>              </a:t>
            </a:r>
            <a:endParaRPr kumimoji="0" lang="en-US" altLang="en-US"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b="0" i="0" u="none" strike="noStrike" cap="none" normalizeH="0" baseline="0" dirty="0">
                <a:ln>
                  <a:noFill/>
                </a:ln>
                <a:solidFill>
                  <a:schemeClr val="tx1"/>
                </a:solidFill>
                <a:effectLst/>
                <a:latin typeface="+mn-lt"/>
              </a:rPr>
            </a:br>
            <a:endParaRPr kumimoji="0" lang="en-US" altLang="en-US" b="0" i="0" u="none" strike="noStrike" cap="none" normalizeH="0" baseline="0" dirty="0">
              <a:ln>
                <a:noFill/>
              </a:ln>
              <a:solidFill>
                <a:schemeClr val="tx1"/>
              </a:solidFill>
              <a:effectLst/>
              <a:latin typeface="+mn-lt"/>
            </a:endParaRPr>
          </a:p>
        </p:txBody>
      </p:sp>
      <p:pic>
        <p:nvPicPr>
          <p:cNvPr id="2050" name="Picture 2" descr="CBSE Class 8 English Article Writing-2">
            <a:extLst>
              <a:ext uri="{FF2B5EF4-FFF2-40B4-BE49-F238E27FC236}">
                <a16:creationId xmlns:a16="http://schemas.microsoft.com/office/drawing/2014/main" id="{F066B389-582E-4B9E-AE78-F7774C4E64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849" y="3429000"/>
            <a:ext cx="6430302" cy="2550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251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F757D7-843A-419F-85E8-FE60BF632F7E}"/>
              </a:ext>
            </a:extLst>
          </p:cNvPr>
          <p:cNvSpPr/>
          <p:nvPr/>
        </p:nvSpPr>
        <p:spPr>
          <a:xfrm>
            <a:off x="922983" y="986922"/>
            <a:ext cx="10346033" cy="4401205"/>
          </a:xfrm>
          <a:prstGeom prst="rect">
            <a:avLst/>
          </a:prstGeom>
        </p:spPr>
        <p:txBody>
          <a:bodyPr wrap="square">
            <a:spAutoFit/>
          </a:bodyPr>
          <a:lstStyle/>
          <a:p>
            <a:r>
              <a:rPr lang="en-US" sz="2000" dirty="0">
                <a:solidFill>
                  <a:srgbClr val="222222"/>
                </a:solidFill>
              </a:rPr>
              <a:t>Global warming is the unusually rapid increase in average surface temperature of the earth and its oceans. The average temperature of the earth has risen between 0.4 and 0.8 °C over the past 100 years.</a:t>
            </a:r>
            <a:br>
              <a:rPr lang="en-US" sz="2000" dirty="0">
                <a:solidFill>
                  <a:srgbClr val="222222"/>
                </a:solidFill>
              </a:rPr>
            </a:br>
            <a:r>
              <a:rPr lang="en-US" sz="2000" dirty="0">
                <a:solidFill>
                  <a:srgbClr val="222222"/>
                </a:solidFill>
              </a:rPr>
              <a:t>The increased volumes of carbon dioxide and other greenhouse gases released by the burning of fossil fuels, land clearing, agriculture and other human activities, are believed to be the primary sources of global warming that has occurred over the past 50 years. The temperatures could further increase between 1.4 and 5.8 °C by the year 2100. Changes resulting from global warming may include rising sea levels due to the melting of the polar ice caps, as well as an increase in occurrence and severity of storms and other severe weather conditions.</a:t>
            </a:r>
            <a:br>
              <a:rPr lang="en-US" sz="2000" dirty="0">
                <a:solidFill>
                  <a:srgbClr val="222222"/>
                </a:solidFill>
              </a:rPr>
            </a:br>
            <a:r>
              <a:rPr lang="en-US" sz="2000" dirty="0">
                <a:solidFill>
                  <a:srgbClr val="222222"/>
                </a:solidFill>
              </a:rPr>
              <a:t>There exists a real risk of a global catastrophe if global warming is left unchecked. It includes oceanic acidification leading to the mass death of coral and plankton, the basis of the Earth’s food chain,- the total collapse of the tropical rainforests,- an ice sheet of the size of Greenland or Antarctica falling into the ocean, causing a near instantaneous rise in worldwide sea levels of at least five meters.</a:t>
            </a:r>
            <a:br>
              <a:rPr lang="en-US" sz="2000" dirty="0">
                <a:solidFill>
                  <a:srgbClr val="222222"/>
                </a:solidFill>
              </a:rPr>
            </a:br>
            <a:r>
              <a:rPr lang="en-US" sz="2000" dirty="0">
                <a:solidFill>
                  <a:srgbClr val="222222"/>
                </a:solidFill>
              </a:rPr>
              <a:t>Solutions to such a vast problem require capability to face the challenges posed, as the issues raised by global warming have  to be seriously addressed.</a:t>
            </a:r>
            <a:endParaRPr lang="en-US" sz="2000" b="0" i="0" dirty="0">
              <a:solidFill>
                <a:srgbClr val="222222"/>
              </a:solidFill>
              <a:effectLst/>
            </a:endParaRPr>
          </a:p>
        </p:txBody>
      </p:sp>
      <p:sp>
        <p:nvSpPr>
          <p:cNvPr id="3" name="Rectangle 2">
            <a:extLst>
              <a:ext uri="{FF2B5EF4-FFF2-40B4-BE49-F238E27FC236}">
                <a16:creationId xmlns:a16="http://schemas.microsoft.com/office/drawing/2014/main" id="{F6C27B32-591F-4879-BD24-0C3FCC19BC8F}"/>
              </a:ext>
            </a:extLst>
          </p:cNvPr>
          <p:cNvSpPr/>
          <p:nvPr/>
        </p:nvSpPr>
        <p:spPr>
          <a:xfrm>
            <a:off x="2794000" y="0"/>
            <a:ext cx="6096000" cy="646331"/>
          </a:xfrm>
          <a:prstGeom prst="rect">
            <a:avLst/>
          </a:prstGeom>
        </p:spPr>
        <p:txBody>
          <a:bodyPr>
            <a:spAutoFit/>
          </a:bodyPr>
          <a:lstStyle/>
          <a:p>
            <a:pPr algn="ctr"/>
            <a:r>
              <a:rPr lang="en-US" b="1" dirty="0">
                <a:solidFill>
                  <a:srgbClr val="222222"/>
                </a:solidFill>
              </a:rPr>
              <a:t>Effects</a:t>
            </a:r>
            <a:r>
              <a:rPr lang="en-US" b="1" dirty="0">
                <a:solidFill>
                  <a:srgbClr val="222222"/>
                </a:solidFill>
                <a:latin typeface="Roboto"/>
              </a:rPr>
              <a:t> of Global Warming</a:t>
            </a:r>
            <a:br>
              <a:rPr lang="en-US" dirty="0">
                <a:solidFill>
                  <a:srgbClr val="222222"/>
                </a:solidFill>
                <a:latin typeface="Roboto"/>
              </a:rPr>
            </a:br>
            <a:r>
              <a:rPr lang="en-US" dirty="0">
                <a:solidFill>
                  <a:srgbClr val="222222"/>
                </a:solidFill>
                <a:latin typeface="Roboto"/>
              </a:rPr>
              <a:t>By Namita Jain</a:t>
            </a:r>
          </a:p>
        </p:txBody>
      </p:sp>
    </p:spTree>
    <p:extLst>
      <p:ext uri="{BB962C8B-B14F-4D97-AF65-F5344CB8AC3E}">
        <p14:creationId xmlns:p14="http://schemas.microsoft.com/office/powerpoint/2010/main" val="2956489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DFC4EB-5A9E-4FE6-8CA7-98201A0F3B45}"/>
              </a:ext>
            </a:extLst>
          </p:cNvPr>
          <p:cNvSpPr txBox="1"/>
          <p:nvPr/>
        </p:nvSpPr>
        <p:spPr>
          <a:xfrm>
            <a:off x="4165600" y="2854960"/>
            <a:ext cx="3523080" cy="769441"/>
          </a:xfrm>
          <a:prstGeom prst="rect">
            <a:avLst/>
          </a:prstGeom>
          <a:noFill/>
        </p:spPr>
        <p:txBody>
          <a:bodyPr wrap="none" rtlCol="0">
            <a:spAutoFit/>
          </a:bodyPr>
          <a:lstStyle/>
          <a:p>
            <a:r>
              <a:rPr lang="en-IN" sz="4400" dirty="0"/>
              <a:t>THANK YOU</a:t>
            </a:r>
          </a:p>
        </p:txBody>
      </p:sp>
    </p:spTree>
    <p:extLst>
      <p:ext uri="{BB962C8B-B14F-4D97-AF65-F5344CB8AC3E}">
        <p14:creationId xmlns:p14="http://schemas.microsoft.com/office/powerpoint/2010/main" val="3205076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90C07-7B14-4DDE-A5DE-5EF784292C40}"/>
              </a:ext>
            </a:extLst>
          </p:cNvPr>
          <p:cNvSpPr>
            <a:spLocks noGrp="1"/>
          </p:cNvSpPr>
          <p:nvPr>
            <p:ph type="title"/>
          </p:nvPr>
        </p:nvSpPr>
        <p:spPr/>
        <p:txBody>
          <a:bodyPr/>
          <a:lstStyle/>
          <a:p>
            <a:r>
              <a:rPr lang="en-IN" dirty="0"/>
              <a:t>Contents </a:t>
            </a:r>
          </a:p>
        </p:txBody>
      </p:sp>
      <p:sp>
        <p:nvSpPr>
          <p:cNvPr id="3" name="Content Placeholder 2">
            <a:extLst>
              <a:ext uri="{FF2B5EF4-FFF2-40B4-BE49-F238E27FC236}">
                <a16:creationId xmlns:a16="http://schemas.microsoft.com/office/drawing/2014/main" id="{FFC20666-608D-44D7-BE17-2C732B7F257A}"/>
              </a:ext>
            </a:extLst>
          </p:cNvPr>
          <p:cNvSpPr>
            <a:spLocks noGrp="1"/>
          </p:cNvSpPr>
          <p:nvPr>
            <p:ph idx="1"/>
          </p:nvPr>
        </p:nvSpPr>
        <p:spPr/>
        <p:txBody>
          <a:bodyPr>
            <a:normAutofit fontScale="92500" lnSpcReduction="10000"/>
          </a:bodyPr>
          <a:lstStyle/>
          <a:p>
            <a:r>
              <a:rPr lang="en-IN" dirty="0">
                <a:solidFill>
                  <a:schemeClr val="tx1"/>
                </a:solidFill>
              </a:rPr>
              <a:t>What is article writing ?</a:t>
            </a:r>
          </a:p>
          <a:p>
            <a:r>
              <a:rPr lang="en-IN" dirty="0">
                <a:solidFill>
                  <a:schemeClr val="tx1"/>
                </a:solidFill>
              </a:rPr>
              <a:t>Purpose/Objective</a:t>
            </a:r>
          </a:p>
          <a:p>
            <a:r>
              <a:rPr lang="en-IN" dirty="0">
                <a:solidFill>
                  <a:schemeClr val="tx1"/>
                </a:solidFill>
              </a:rPr>
              <a:t>Points to remember</a:t>
            </a:r>
          </a:p>
          <a:p>
            <a:r>
              <a:rPr lang="en-IN" dirty="0">
                <a:solidFill>
                  <a:schemeClr val="tx1"/>
                </a:solidFill>
              </a:rPr>
              <a:t>Adhere to C.O.D.E.R</a:t>
            </a:r>
          </a:p>
          <a:p>
            <a:r>
              <a:rPr lang="en-IN" dirty="0">
                <a:solidFill>
                  <a:schemeClr val="tx1"/>
                </a:solidFill>
              </a:rPr>
              <a:t>Additional Tips</a:t>
            </a:r>
          </a:p>
          <a:p>
            <a:r>
              <a:rPr lang="en-IN" dirty="0">
                <a:solidFill>
                  <a:schemeClr val="tx1"/>
                </a:solidFill>
              </a:rPr>
              <a:t>To Avoid</a:t>
            </a:r>
          </a:p>
          <a:p>
            <a:r>
              <a:rPr lang="en-IN" dirty="0">
                <a:solidFill>
                  <a:schemeClr val="tx1"/>
                </a:solidFill>
              </a:rPr>
              <a:t>Sample Articles</a:t>
            </a:r>
          </a:p>
          <a:p>
            <a:endParaRPr lang="en-IN" dirty="0">
              <a:solidFill>
                <a:schemeClr val="tx1"/>
              </a:solidFill>
            </a:endParaRPr>
          </a:p>
          <a:p>
            <a:endParaRPr lang="en-IN" dirty="0">
              <a:solidFill>
                <a:schemeClr val="tx1"/>
              </a:solidFill>
            </a:endParaRPr>
          </a:p>
        </p:txBody>
      </p:sp>
    </p:spTree>
    <p:extLst>
      <p:ext uri="{BB962C8B-B14F-4D97-AF65-F5344CB8AC3E}">
        <p14:creationId xmlns:p14="http://schemas.microsoft.com/office/powerpoint/2010/main" val="1054215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8EA6-2F55-4D80-BEB4-C4645FEC7377}"/>
              </a:ext>
            </a:extLst>
          </p:cNvPr>
          <p:cNvSpPr>
            <a:spLocks noGrp="1"/>
          </p:cNvSpPr>
          <p:nvPr>
            <p:ph type="title"/>
          </p:nvPr>
        </p:nvSpPr>
        <p:spPr/>
        <p:txBody>
          <a:bodyPr>
            <a:normAutofit/>
          </a:bodyPr>
          <a:lstStyle/>
          <a:p>
            <a:r>
              <a:rPr lang="en-US" sz="5400" dirty="0"/>
              <a:t>What is article writing?</a:t>
            </a:r>
            <a:endParaRPr lang="en-IN" sz="5400" dirty="0"/>
          </a:p>
        </p:txBody>
      </p:sp>
      <p:sp>
        <p:nvSpPr>
          <p:cNvPr id="3" name="Content Placeholder 2">
            <a:extLst>
              <a:ext uri="{FF2B5EF4-FFF2-40B4-BE49-F238E27FC236}">
                <a16:creationId xmlns:a16="http://schemas.microsoft.com/office/drawing/2014/main" id="{03FFC906-5119-4856-93D7-C09213C7ABF5}"/>
              </a:ext>
            </a:extLst>
          </p:cNvPr>
          <p:cNvSpPr>
            <a:spLocks noGrp="1"/>
          </p:cNvSpPr>
          <p:nvPr>
            <p:ph idx="1"/>
          </p:nvPr>
        </p:nvSpPr>
        <p:spPr/>
        <p:txBody>
          <a:bodyPr>
            <a:normAutofit/>
          </a:bodyPr>
          <a:lstStyle/>
          <a:p>
            <a:pPr>
              <a:buFont typeface="Wingdings" panose="05000000000000000000" pitchFamily="2" charset="2"/>
              <a:buChar char="ü"/>
            </a:pPr>
            <a:r>
              <a:rPr lang="en-US" sz="2800" dirty="0"/>
              <a:t> An expression of ones  thought on an issue or a subject.</a:t>
            </a:r>
          </a:p>
          <a:p>
            <a:pPr>
              <a:buFont typeface="Wingdings" panose="05000000000000000000" pitchFamily="2" charset="2"/>
              <a:buChar char="ü"/>
            </a:pPr>
            <a:r>
              <a:rPr lang="en-US" sz="2800" dirty="0"/>
              <a:t> Logically and coherently written in meaningful paragraphs.</a:t>
            </a:r>
          </a:p>
          <a:p>
            <a:pPr>
              <a:buFont typeface="Wingdings" panose="05000000000000000000" pitchFamily="2" charset="2"/>
              <a:buChar char="ü"/>
            </a:pPr>
            <a:r>
              <a:rPr lang="en-US" sz="2800" dirty="0"/>
              <a:t> Needs creativity, good vocabulary, good knowledge of the subject and the skill to organize ideas.</a:t>
            </a:r>
          </a:p>
          <a:p>
            <a:pPr marL="0" indent="0">
              <a:buNone/>
            </a:pPr>
            <a:endParaRPr lang="en-IN" sz="2800" dirty="0"/>
          </a:p>
        </p:txBody>
      </p:sp>
    </p:spTree>
    <p:extLst>
      <p:ext uri="{BB962C8B-B14F-4D97-AF65-F5344CB8AC3E}">
        <p14:creationId xmlns:p14="http://schemas.microsoft.com/office/powerpoint/2010/main" val="1456647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B76D8-260E-450B-9ED4-8B650EADEB7D}"/>
              </a:ext>
            </a:extLst>
          </p:cNvPr>
          <p:cNvSpPr>
            <a:spLocks noGrp="1"/>
          </p:cNvSpPr>
          <p:nvPr>
            <p:ph type="title"/>
          </p:nvPr>
        </p:nvSpPr>
        <p:spPr/>
        <p:txBody>
          <a:bodyPr>
            <a:normAutofit/>
          </a:bodyPr>
          <a:lstStyle/>
          <a:p>
            <a:r>
              <a:rPr lang="en-US" dirty="0"/>
              <a:t>Purpose</a:t>
            </a:r>
            <a:endParaRPr lang="en-IN" dirty="0"/>
          </a:p>
        </p:txBody>
      </p:sp>
      <p:sp>
        <p:nvSpPr>
          <p:cNvPr id="3" name="Content Placeholder 2">
            <a:extLst>
              <a:ext uri="{FF2B5EF4-FFF2-40B4-BE49-F238E27FC236}">
                <a16:creationId xmlns:a16="http://schemas.microsoft.com/office/drawing/2014/main" id="{106246AF-8CB9-49D9-BC6E-3FD3A2089CA5}"/>
              </a:ext>
            </a:extLst>
          </p:cNvPr>
          <p:cNvSpPr>
            <a:spLocks noGrp="1"/>
          </p:cNvSpPr>
          <p:nvPr>
            <p:ph idx="1"/>
          </p:nvPr>
        </p:nvSpPr>
        <p:spPr/>
        <p:txBody>
          <a:bodyPr/>
          <a:lstStyle/>
          <a:p>
            <a:pPr marL="0" indent="0">
              <a:buNone/>
            </a:pPr>
            <a:r>
              <a:rPr lang="en-US" dirty="0">
                <a:solidFill>
                  <a:schemeClr val="tx1"/>
                </a:solidFill>
              </a:rPr>
              <a:t>   To focus on themes like:</a:t>
            </a:r>
          </a:p>
          <a:p>
            <a:pPr>
              <a:buFont typeface="Wingdings" panose="05000000000000000000" pitchFamily="2" charset="2"/>
              <a:buChar char="Ø"/>
            </a:pPr>
            <a:r>
              <a:rPr lang="en-US" dirty="0">
                <a:solidFill>
                  <a:schemeClr val="tx1"/>
                </a:solidFill>
              </a:rPr>
              <a:t>   Social concern</a:t>
            </a:r>
          </a:p>
          <a:p>
            <a:pPr>
              <a:buFont typeface="Wingdings" panose="05000000000000000000" pitchFamily="2" charset="2"/>
              <a:buChar char="Ø"/>
            </a:pPr>
            <a:r>
              <a:rPr lang="en-US" dirty="0">
                <a:solidFill>
                  <a:schemeClr val="tx1"/>
                </a:solidFill>
              </a:rPr>
              <a:t>   Narrating an event</a:t>
            </a:r>
          </a:p>
          <a:p>
            <a:pPr>
              <a:buFont typeface="Wingdings" panose="05000000000000000000" pitchFamily="2" charset="2"/>
              <a:buChar char="Ø"/>
            </a:pPr>
            <a:r>
              <a:rPr lang="en-US" dirty="0">
                <a:solidFill>
                  <a:schemeClr val="tx1"/>
                </a:solidFill>
              </a:rPr>
              <a:t>   Description of a place  etc. </a:t>
            </a:r>
            <a:endParaRPr lang="en-IN" dirty="0">
              <a:solidFill>
                <a:schemeClr val="tx1"/>
              </a:solidFill>
            </a:endParaRPr>
          </a:p>
        </p:txBody>
      </p:sp>
    </p:spTree>
    <p:extLst>
      <p:ext uri="{BB962C8B-B14F-4D97-AF65-F5344CB8AC3E}">
        <p14:creationId xmlns:p14="http://schemas.microsoft.com/office/powerpoint/2010/main" val="861353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4A7E-ECF7-4ACE-BD2A-64AD3B35636F}"/>
              </a:ext>
            </a:extLst>
          </p:cNvPr>
          <p:cNvSpPr>
            <a:spLocks noGrp="1"/>
          </p:cNvSpPr>
          <p:nvPr>
            <p:ph type="title"/>
          </p:nvPr>
        </p:nvSpPr>
        <p:spPr/>
        <p:txBody>
          <a:bodyPr>
            <a:normAutofit/>
          </a:bodyPr>
          <a:lstStyle/>
          <a:p>
            <a:r>
              <a:rPr lang="en-US" dirty="0"/>
              <a:t>Points To Remember</a:t>
            </a:r>
            <a:endParaRPr lang="en-IN" dirty="0"/>
          </a:p>
        </p:txBody>
      </p:sp>
      <p:sp>
        <p:nvSpPr>
          <p:cNvPr id="3" name="Content Placeholder 2">
            <a:extLst>
              <a:ext uri="{FF2B5EF4-FFF2-40B4-BE49-F238E27FC236}">
                <a16:creationId xmlns:a16="http://schemas.microsoft.com/office/drawing/2014/main" id="{3438EC80-1E57-49FC-8F19-73F212D44E4D}"/>
              </a:ext>
            </a:extLst>
          </p:cNvPr>
          <p:cNvSpPr>
            <a:spLocks noGrp="1"/>
          </p:cNvSpPr>
          <p:nvPr>
            <p:ph idx="1"/>
          </p:nvPr>
        </p:nvSpPr>
        <p:spPr>
          <a:xfrm>
            <a:off x="914400" y="2556932"/>
            <a:ext cx="9982197" cy="3762588"/>
          </a:xfrm>
        </p:spPr>
        <p:txBody>
          <a:bodyPr>
            <a:normAutofit fontScale="85000" lnSpcReduction="20000"/>
          </a:bodyPr>
          <a:lstStyle/>
          <a:p>
            <a:pPr>
              <a:buFont typeface="Wingdings" panose="05000000000000000000" pitchFamily="2" charset="2"/>
              <a:buChar char="ü"/>
            </a:pPr>
            <a:r>
              <a:rPr lang="en-US" dirty="0"/>
              <a:t>Give a title that catches the attention of the reader.</a:t>
            </a:r>
          </a:p>
          <a:p>
            <a:pPr>
              <a:buFont typeface="Wingdings" panose="05000000000000000000" pitchFamily="2" charset="2"/>
              <a:buChar char="ü"/>
            </a:pPr>
            <a:r>
              <a:rPr lang="en-US" dirty="0"/>
              <a:t>Begin with a striking opening sentence which addresses the readers and gets them interested in the topic.</a:t>
            </a:r>
          </a:p>
          <a:p>
            <a:pPr>
              <a:buFont typeface="Wingdings" panose="05000000000000000000" pitchFamily="2" charset="2"/>
              <a:buChar char="ü"/>
            </a:pPr>
            <a:r>
              <a:rPr lang="en-US" dirty="0"/>
              <a:t>Present a strong argument for your ideas supporting it with evidences or elaboration.</a:t>
            </a:r>
          </a:p>
          <a:p>
            <a:pPr>
              <a:buFont typeface="Wingdings" panose="05000000000000000000" pitchFamily="2" charset="2"/>
              <a:buChar char="ü"/>
            </a:pPr>
            <a:r>
              <a:rPr lang="en-US" dirty="0"/>
              <a:t>Use linking devices (however, therefore, although, even though, in order to…) to make the composition appear as a whole.</a:t>
            </a:r>
          </a:p>
          <a:p>
            <a:pPr>
              <a:buFont typeface="Wingdings" panose="05000000000000000000" pitchFamily="2" charset="2"/>
              <a:buChar char="ü"/>
            </a:pPr>
            <a:r>
              <a:rPr lang="en-US" dirty="0"/>
              <a:t> Introduce a new point at the beginning of an each paragraph .</a:t>
            </a:r>
          </a:p>
          <a:p>
            <a:pPr>
              <a:buFont typeface="Wingdings" panose="05000000000000000000" pitchFamily="2" charset="2"/>
              <a:buChar char="ü"/>
            </a:pPr>
            <a:r>
              <a:rPr lang="en-US" dirty="0"/>
              <a:t> Develop your ideas as much as you can to make them interesting and substantial. </a:t>
            </a:r>
          </a:p>
          <a:p>
            <a:pPr>
              <a:buFont typeface="Wingdings" panose="05000000000000000000" pitchFamily="2" charset="2"/>
              <a:buChar char="ü"/>
            </a:pPr>
            <a:r>
              <a:rPr lang="en-US" dirty="0"/>
              <a:t> Conclude with your strongest point.</a:t>
            </a:r>
          </a:p>
          <a:p>
            <a:pPr>
              <a:buFont typeface="Wingdings" panose="05000000000000000000" pitchFamily="2" charset="2"/>
              <a:buChar char="ü"/>
            </a:pPr>
            <a:r>
              <a:rPr lang="en-US" dirty="0"/>
              <a:t> Use passive voice, humor, emotive language, rhetorical questions to provide a specific effect.</a:t>
            </a:r>
            <a:endParaRPr lang="en-IN" dirty="0"/>
          </a:p>
        </p:txBody>
      </p:sp>
    </p:spTree>
    <p:extLst>
      <p:ext uri="{BB962C8B-B14F-4D97-AF65-F5344CB8AC3E}">
        <p14:creationId xmlns:p14="http://schemas.microsoft.com/office/powerpoint/2010/main" val="931155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8DE6E-866E-425C-8077-84DC36243BE0}"/>
              </a:ext>
            </a:extLst>
          </p:cNvPr>
          <p:cNvSpPr>
            <a:spLocks noGrp="1"/>
          </p:cNvSpPr>
          <p:nvPr>
            <p:ph type="title"/>
          </p:nvPr>
        </p:nvSpPr>
        <p:spPr/>
        <p:txBody>
          <a:bodyPr/>
          <a:lstStyle/>
          <a:p>
            <a:r>
              <a:rPr lang="en-US" dirty="0"/>
              <a:t>Adhere to C.O.D.E.R</a:t>
            </a:r>
            <a:endParaRPr lang="en-IN" dirty="0"/>
          </a:p>
        </p:txBody>
      </p:sp>
      <p:sp>
        <p:nvSpPr>
          <p:cNvPr id="3" name="Content Placeholder 2">
            <a:extLst>
              <a:ext uri="{FF2B5EF4-FFF2-40B4-BE49-F238E27FC236}">
                <a16:creationId xmlns:a16="http://schemas.microsoft.com/office/drawing/2014/main" id="{0DCC86DF-7532-4E33-B2C8-FD5AEA56554C}"/>
              </a:ext>
            </a:extLst>
          </p:cNvPr>
          <p:cNvSpPr>
            <a:spLocks noGrp="1"/>
          </p:cNvSpPr>
          <p:nvPr>
            <p:ph idx="1"/>
          </p:nvPr>
        </p:nvSpPr>
        <p:spPr>
          <a:xfrm>
            <a:off x="741680" y="2387600"/>
            <a:ext cx="10972800" cy="3749040"/>
          </a:xfrm>
        </p:spPr>
        <p:txBody>
          <a:bodyPr>
            <a:normAutofit fontScale="85000" lnSpcReduction="20000"/>
          </a:bodyPr>
          <a:lstStyle/>
          <a:p>
            <a:pPr marL="0" indent="0">
              <a:buNone/>
            </a:pPr>
            <a:r>
              <a:rPr lang="en-US" sz="1800" dirty="0"/>
              <a:t>In your written work, it is advisable to follow the process outlined below. </a:t>
            </a:r>
          </a:p>
          <a:p>
            <a:pPr marL="0" indent="0">
              <a:buNone/>
            </a:pPr>
            <a:r>
              <a:rPr lang="en-US" sz="1800" dirty="0"/>
              <a:t>We call it ‘c o d e r’</a:t>
            </a:r>
          </a:p>
          <a:p>
            <a:pPr marL="0" indent="0">
              <a:buNone/>
            </a:pPr>
            <a:r>
              <a:rPr lang="en-US" sz="4000" dirty="0"/>
              <a:t>C</a:t>
            </a:r>
            <a:r>
              <a:rPr lang="en-US" sz="1800" dirty="0"/>
              <a:t>OLLECT YOUR IDEAS</a:t>
            </a:r>
          </a:p>
          <a:p>
            <a:pPr marL="0" indent="0">
              <a:buNone/>
            </a:pPr>
            <a:r>
              <a:rPr lang="en-US" sz="3600" dirty="0"/>
              <a:t>O</a:t>
            </a:r>
            <a:r>
              <a:rPr lang="en-US" sz="1800" dirty="0"/>
              <a:t>RGANISE YOUR IDEAS</a:t>
            </a:r>
          </a:p>
          <a:p>
            <a:pPr marL="0" indent="0">
              <a:buNone/>
            </a:pPr>
            <a:r>
              <a:rPr lang="en-US" sz="3800" dirty="0"/>
              <a:t>D</a:t>
            </a:r>
            <a:r>
              <a:rPr lang="en-US" sz="1800" dirty="0"/>
              <a:t>RAFT your work</a:t>
            </a:r>
          </a:p>
          <a:p>
            <a:pPr marL="0" indent="0">
              <a:buNone/>
            </a:pPr>
            <a:r>
              <a:rPr lang="en-US" sz="3900" dirty="0"/>
              <a:t>E</a:t>
            </a:r>
            <a:r>
              <a:rPr lang="en-US" sz="1800" dirty="0"/>
              <a:t>DIT YOUR WORK</a:t>
            </a:r>
          </a:p>
          <a:p>
            <a:pPr marL="0" indent="0">
              <a:buNone/>
            </a:pPr>
            <a:r>
              <a:rPr lang="en-US" sz="4700" dirty="0"/>
              <a:t>R</a:t>
            </a:r>
            <a:r>
              <a:rPr lang="en-US" sz="1800" dirty="0"/>
              <a:t>EVISE YOUR WORK</a:t>
            </a:r>
            <a:endParaRPr lang="en-IN" sz="1800" dirty="0"/>
          </a:p>
        </p:txBody>
      </p:sp>
    </p:spTree>
    <p:extLst>
      <p:ext uri="{BB962C8B-B14F-4D97-AF65-F5344CB8AC3E}">
        <p14:creationId xmlns:p14="http://schemas.microsoft.com/office/powerpoint/2010/main" val="1828756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D27FCC-2510-4671-BFC7-A494D8BA9A88}"/>
              </a:ext>
            </a:extLst>
          </p:cNvPr>
          <p:cNvSpPr/>
          <p:nvPr/>
        </p:nvSpPr>
        <p:spPr>
          <a:xfrm>
            <a:off x="945107" y="1276846"/>
            <a:ext cx="10301785" cy="10064294"/>
          </a:xfrm>
          <a:prstGeom prst="rect">
            <a:avLst/>
          </a:prstGeom>
        </p:spPr>
        <p:txBody>
          <a:bodyPr wrap="square">
            <a:spAutoFit/>
          </a:bodyPr>
          <a:lstStyle/>
          <a:p>
            <a:r>
              <a:rPr lang="en-IN" sz="3600" dirty="0"/>
              <a:t>1.Be a good reader</a:t>
            </a:r>
          </a:p>
          <a:p>
            <a:r>
              <a:rPr lang="en-IN" sz="3600" dirty="0"/>
              <a:t>2.Keep it short and simple</a:t>
            </a:r>
          </a:p>
          <a:p>
            <a:r>
              <a:rPr lang="en-IN" sz="3600" dirty="0"/>
              <a:t>3. Eliminate the unnecessary</a:t>
            </a:r>
            <a:r>
              <a:rPr lang="en-US" sz="3600" dirty="0"/>
              <a:t>.</a:t>
            </a:r>
          </a:p>
          <a:p>
            <a:r>
              <a:rPr lang="en-US" sz="3600" dirty="0"/>
              <a:t>4. Be unique and unpredictable</a:t>
            </a:r>
          </a:p>
          <a:p>
            <a:r>
              <a:rPr lang="en-US" sz="3600" dirty="0"/>
              <a:t>5. Write in short paragraphs</a:t>
            </a:r>
          </a:p>
          <a:p>
            <a:r>
              <a:rPr lang="en-US" sz="3600" dirty="0"/>
              <a:t>6. Research well before writing</a:t>
            </a:r>
          </a:p>
          <a:p>
            <a:r>
              <a:rPr lang="en-IN" sz="3600" dirty="0"/>
              <a:t>7. Proof read well</a:t>
            </a:r>
          </a:p>
          <a:p>
            <a:r>
              <a:rPr lang="en-IN" sz="3600" dirty="0"/>
              <a:t>8. Practise regularly</a:t>
            </a:r>
          </a:p>
          <a:p>
            <a:endParaRPr lang="en-IN" sz="6000" dirty="0"/>
          </a:p>
          <a:p>
            <a:endParaRPr lang="en-IN" sz="6000" dirty="0"/>
          </a:p>
          <a:p>
            <a:endParaRPr lang="en-IN" sz="6000" dirty="0"/>
          </a:p>
          <a:p>
            <a:endParaRPr lang="en-IN" sz="6000" dirty="0"/>
          </a:p>
          <a:p>
            <a:endParaRPr lang="en-IN" sz="6000" dirty="0"/>
          </a:p>
          <a:p>
            <a:pPr marL="742950" indent="-742950">
              <a:buAutoNum type="arabicPeriod"/>
            </a:pPr>
            <a:endParaRPr lang="en-IN" sz="6000" dirty="0"/>
          </a:p>
        </p:txBody>
      </p:sp>
      <p:sp>
        <p:nvSpPr>
          <p:cNvPr id="5" name="TextBox 4">
            <a:extLst>
              <a:ext uri="{FF2B5EF4-FFF2-40B4-BE49-F238E27FC236}">
                <a16:creationId xmlns:a16="http://schemas.microsoft.com/office/drawing/2014/main" id="{73FF0145-CC2A-47C2-8E42-6EE42D8B2EB3}"/>
              </a:ext>
            </a:extLst>
          </p:cNvPr>
          <p:cNvSpPr txBox="1"/>
          <p:nvPr/>
        </p:nvSpPr>
        <p:spPr>
          <a:xfrm>
            <a:off x="3796332" y="568960"/>
            <a:ext cx="4599336" cy="707886"/>
          </a:xfrm>
          <a:prstGeom prst="rect">
            <a:avLst/>
          </a:prstGeom>
          <a:noFill/>
        </p:spPr>
        <p:txBody>
          <a:bodyPr wrap="none" rtlCol="0">
            <a:spAutoFit/>
          </a:bodyPr>
          <a:lstStyle/>
          <a:p>
            <a:r>
              <a:rPr lang="en-IN" sz="4000" dirty="0"/>
              <a:t>ADDITIONAL TIPS</a:t>
            </a:r>
          </a:p>
        </p:txBody>
      </p:sp>
    </p:spTree>
    <p:extLst>
      <p:ext uri="{BB962C8B-B14F-4D97-AF65-F5344CB8AC3E}">
        <p14:creationId xmlns:p14="http://schemas.microsoft.com/office/powerpoint/2010/main" val="164642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5439B4-4E57-4D20-975E-F2B020A8969C}"/>
              </a:ext>
            </a:extLst>
          </p:cNvPr>
          <p:cNvSpPr>
            <a:spLocks noGrp="1"/>
          </p:cNvSpPr>
          <p:nvPr>
            <p:ph type="title"/>
          </p:nvPr>
        </p:nvSpPr>
        <p:spPr/>
        <p:txBody>
          <a:bodyPr/>
          <a:lstStyle/>
          <a:p>
            <a:r>
              <a:rPr lang="en-IN" dirty="0"/>
              <a:t>To Avoid </a:t>
            </a:r>
          </a:p>
        </p:txBody>
      </p:sp>
      <p:sp>
        <p:nvSpPr>
          <p:cNvPr id="4" name="Content Placeholder 3">
            <a:extLst>
              <a:ext uri="{FF2B5EF4-FFF2-40B4-BE49-F238E27FC236}">
                <a16:creationId xmlns:a16="http://schemas.microsoft.com/office/drawing/2014/main" id="{C257BBFB-6F29-45CE-A50A-4946D5ACFFF1}"/>
              </a:ext>
            </a:extLst>
          </p:cNvPr>
          <p:cNvSpPr>
            <a:spLocks noGrp="1"/>
          </p:cNvSpPr>
          <p:nvPr>
            <p:ph idx="1"/>
          </p:nvPr>
        </p:nvSpPr>
        <p:spPr/>
        <p:txBody>
          <a:bodyPr/>
          <a:lstStyle/>
          <a:p>
            <a:r>
              <a:rPr lang="en-IN" dirty="0"/>
              <a:t>Vague and elaborate writing</a:t>
            </a:r>
          </a:p>
          <a:p>
            <a:r>
              <a:rPr lang="en-IN" dirty="0"/>
              <a:t>Spending too much time on first draft</a:t>
            </a:r>
          </a:p>
          <a:p>
            <a:r>
              <a:rPr lang="en-IN" dirty="0"/>
              <a:t>Avoid grammatical mistakes</a:t>
            </a:r>
          </a:p>
          <a:p>
            <a:r>
              <a:rPr lang="en-IN" dirty="0"/>
              <a:t>Overuse of complicated language</a:t>
            </a:r>
          </a:p>
          <a:p>
            <a:r>
              <a:rPr lang="en-IN" dirty="0"/>
              <a:t>Poor editing</a:t>
            </a:r>
          </a:p>
        </p:txBody>
      </p:sp>
    </p:spTree>
    <p:extLst>
      <p:ext uri="{BB962C8B-B14F-4D97-AF65-F5344CB8AC3E}">
        <p14:creationId xmlns:p14="http://schemas.microsoft.com/office/powerpoint/2010/main" val="4261018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C8B7009-7234-417A-8F51-39E4AFF8A921}"/>
              </a:ext>
            </a:extLst>
          </p:cNvPr>
          <p:cNvSpPr>
            <a:spLocks noChangeArrowheads="1"/>
          </p:cNvSpPr>
          <p:nvPr/>
        </p:nvSpPr>
        <p:spPr bwMode="auto">
          <a:xfrm>
            <a:off x="840828" y="2061980"/>
            <a:ext cx="10477412" cy="41369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3920" tIns="0" rIns="0" bIns="16504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2000" dirty="0">
                <a:solidFill>
                  <a:srgbClr val="222222"/>
                </a:solidFill>
              </a:rPr>
              <a:t>Question 1.</a:t>
            </a:r>
            <a:endParaRPr lang="en-IN" sz="20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22222"/>
                </a:solidFill>
                <a:effectLst/>
                <a:latin typeface="+mn-lt"/>
              </a:rPr>
              <a:t>Parents today are facing a major problem with their children. They waste most of their time on Facebook and other social networking sites, with the result that their studies and other important activities are neglected. Write an article on this issue taking ideas from the hints given below.</a:t>
            </a:r>
            <a:br>
              <a:rPr kumimoji="0" lang="en-US" altLang="en-US" sz="2000" b="0" i="0" u="none" strike="noStrike" cap="none" normalizeH="0" baseline="0" dirty="0">
                <a:ln>
                  <a:noFill/>
                </a:ln>
                <a:solidFill>
                  <a:srgbClr val="222222"/>
                </a:solidFill>
                <a:effectLst/>
                <a:latin typeface="+mn-lt"/>
              </a:rPr>
            </a:br>
            <a:r>
              <a:rPr kumimoji="0" lang="en-US" altLang="en-US" sz="2000" b="1" i="0" u="none" strike="noStrike" cap="none" normalizeH="0" baseline="0" dirty="0">
                <a:ln>
                  <a:noFill/>
                </a:ln>
                <a:solidFill>
                  <a:srgbClr val="222222"/>
                </a:solidFill>
                <a:effectLst/>
                <a:latin typeface="+mn-lt"/>
              </a:rPr>
              <a:t>Hints</a:t>
            </a:r>
            <a:endParaRPr kumimoji="0" lang="en-US"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rgbClr val="222222"/>
                </a:solidFill>
                <a:effectLst/>
                <a:latin typeface="+mn-lt"/>
              </a:rPr>
              <a:t>   Teenagers waste time.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rgbClr val="222222"/>
                </a:solidFill>
                <a:effectLst/>
                <a:latin typeface="+mn-lt"/>
              </a:rPr>
              <a:t>   Parents’ fear of the dangers involved.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rgbClr val="222222"/>
                </a:solidFill>
                <a:effectLst/>
                <a:latin typeface="+mn-lt"/>
              </a:rPr>
              <a:t>   Pros (advantages) include fast spread of information, source of news, solves crimes, helps students with academic work, improves relationships.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rgbClr val="222222"/>
                </a:solidFill>
                <a:effectLst/>
                <a:latin typeface="+mn-lt"/>
              </a:rPr>
              <a:t>Cons(disadvantages)  include spread of false information, students waste time, leads to stress, misunderstandings and arguments. Children develop self cantered personalities. Leads to loneliness and depression.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rPr>
              <a:t>.</a:t>
            </a:r>
          </a:p>
        </p:txBody>
      </p:sp>
      <p:sp>
        <p:nvSpPr>
          <p:cNvPr id="5" name="Rectangle 4">
            <a:extLst>
              <a:ext uri="{FF2B5EF4-FFF2-40B4-BE49-F238E27FC236}">
                <a16:creationId xmlns:a16="http://schemas.microsoft.com/office/drawing/2014/main" id="{455BE8CF-2470-48D5-94F3-98681A2ED047}"/>
              </a:ext>
            </a:extLst>
          </p:cNvPr>
          <p:cNvSpPr/>
          <p:nvPr/>
        </p:nvSpPr>
        <p:spPr>
          <a:xfrm>
            <a:off x="3554390" y="623054"/>
            <a:ext cx="4611840" cy="707886"/>
          </a:xfrm>
          <a:prstGeom prst="rect">
            <a:avLst/>
          </a:prstGeom>
        </p:spPr>
        <p:txBody>
          <a:bodyPr wrap="none">
            <a:spAutoFit/>
          </a:bodyPr>
          <a:lstStyle/>
          <a:p>
            <a:pPr lvl="0" defTabSz="914400" eaLnBrk="0" fontAlgn="base" hangingPunct="0">
              <a:spcBef>
                <a:spcPct val="0"/>
              </a:spcBef>
              <a:spcAft>
                <a:spcPct val="0"/>
              </a:spcAft>
            </a:pPr>
            <a:r>
              <a:rPr lang="en-US" altLang="en-US" sz="4000" dirty="0">
                <a:solidFill>
                  <a:srgbClr val="222222"/>
                </a:solidFill>
              </a:rPr>
              <a:t>SAMPLE ARTICLES</a:t>
            </a:r>
          </a:p>
        </p:txBody>
      </p:sp>
    </p:spTree>
    <p:extLst>
      <p:ext uri="{BB962C8B-B14F-4D97-AF65-F5344CB8AC3E}">
        <p14:creationId xmlns:p14="http://schemas.microsoft.com/office/powerpoint/2010/main" val="310056557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TM02900743[[fn=Organic]]</Template>
  <TotalTime>222</TotalTime>
  <Words>1510</Words>
  <Application>Microsoft Office PowerPoint</Application>
  <PresentationFormat>Widescreen</PresentationFormat>
  <Paragraphs>95</Paragraphs>
  <Slides>15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Garamond</vt:lpstr>
      <vt:lpstr>Roboto</vt:lpstr>
      <vt:lpstr>Wingdings</vt:lpstr>
      <vt:lpstr>Organic</vt:lpstr>
      <vt:lpstr>Writing Skills Article Writing Module (1/1)</vt:lpstr>
      <vt:lpstr>Contents </vt:lpstr>
      <vt:lpstr>What is article writing?</vt:lpstr>
      <vt:lpstr>Purpose</vt:lpstr>
      <vt:lpstr>Points To Remember</vt:lpstr>
      <vt:lpstr>Adhere to C.O.D.E.R</vt:lpstr>
      <vt:lpstr>PowerPoint Presentation</vt:lpstr>
      <vt:lpstr>To Avoid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Renuka Devi</dc:creator>
  <cp:lastModifiedBy>Renuka Devi</cp:lastModifiedBy>
  <cp:revision>8</cp:revision>
  <dcterms:created xsi:type="dcterms:W3CDTF">2020-07-16T15:12:03Z</dcterms:created>
  <dcterms:modified xsi:type="dcterms:W3CDTF">2020-07-23T18:12:54Z</dcterms:modified>
</cp:coreProperties>
</file>