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5"/>
  </p:handoutMasterIdLst>
  <p:sldIdLst>
    <p:sldId id="256" r:id="rId2"/>
    <p:sldId id="282" r:id="rId3"/>
    <p:sldId id="276" r:id="rId4"/>
    <p:sldId id="277" r:id="rId5"/>
    <p:sldId id="279" r:id="rId6"/>
    <p:sldId id="278" r:id="rId7"/>
    <p:sldId id="280" r:id="rId8"/>
    <p:sldId id="281"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4" r:id="rId23"/>
    <p:sldId id="28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7" d="100"/>
          <a:sy n="67" d="100"/>
        </p:scale>
        <p:origin x="640" y="56"/>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51" d="100"/>
          <a:sy n="51" d="100"/>
        </p:scale>
        <p:origin x="269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uka Devi" userId="71d451e5e25b26dd" providerId="LiveId" clId="{3B99DFAB-E0CF-42B1-B3E2-B9E843CBCDEA}"/>
    <pc:docChg chg="undo custSel addSld delSld modSld sldOrd">
      <pc:chgData name="Renuka Devi" userId="71d451e5e25b26dd" providerId="LiveId" clId="{3B99DFAB-E0CF-42B1-B3E2-B9E843CBCDEA}" dt="2020-07-23T18:29:44.805" v="373" actId="14100"/>
      <pc:docMkLst>
        <pc:docMk/>
      </pc:docMkLst>
      <pc:sldChg chg="modSp mod">
        <pc:chgData name="Renuka Devi" userId="71d451e5e25b26dd" providerId="LiveId" clId="{3B99DFAB-E0CF-42B1-B3E2-B9E843CBCDEA}" dt="2020-07-23T18:19:07.746" v="295" actId="403"/>
        <pc:sldMkLst>
          <pc:docMk/>
          <pc:sldMk cId="4113393440" sldId="256"/>
        </pc:sldMkLst>
        <pc:spChg chg="mod">
          <ac:chgData name="Renuka Devi" userId="71d451e5e25b26dd" providerId="LiveId" clId="{3B99DFAB-E0CF-42B1-B3E2-B9E843CBCDEA}" dt="2020-07-23T18:19:02.382" v="292" actId="1076"/>
          <ac:spMkLst>
            <pc:docMk/>
            <pc:sldMk cId="4113393440" sldId="256"/>
            <ac:spMk id="2" creationId="{FE323922-3C95-4919-A2F1-C6091CF863F6}"/>
          </ac:spMkLst>
        </pc:spChg>
        <pc:spChg chg="mod">
          <ac:chgData name="Renuka Devi" userId="71d451e5e25b26dd" providerId="LiveId" clId="{3B99DFAB-E0CF-42B1-B3E2-B9E843CBCDEA}" dt="2020-07-23T18:19:07.746" v="295" actId="403"/>
          <ac:spMkLst>
            <pc:docMk/>
            <pc:sldMk cId="4113393440" sldId="256"/>
            <ac:spMk id="3" creationId="{3092977B-3A59-4E83-8D79-5F6F58E78E32}"/>
          </ac:spMkLst>
        </pc:spChg>
      </pc:sldChg>
      <pc:sldChg chg="del">
        <pc:chgData name="Renuka Devi" userId="71d451e5e25b26dd" providerId="LiveId" clId="{3B99DFAB-E0CF-42B1-B3E2-B9E843CBCDEA}" dt="2020-07-23T18:19:24.957" v="296" actId="47"/>
        <pc:sldMkLst>
          <pc:docMk/>
          <pc:sldMk cId="0" sldId="259"/>
        </pc:sldMkLst>
      </pc:sldChg>
      <pc:sldChg chg="modSp mod">
        <pc:chgData name="Renuka Devi" userId="71d451e5e25b26dd" providerId="LiveId" clId="{3B99DFAB-E0CF-42B1-B3E2-B9E843CBCDEA}" dt="2020-07-23T18:26:45.713" v="320" actId="20577"/>
        <pc:sldMkLst>
          <pc:docMk/>
          <pc:sldMk cId="0" sldId="260"/>
        </pc:sldMkLst>
        <pc:spChg chg="mod">
          <ac:chgData name="Renuka Devi" userId="71d451e5e25b26dd" providerId="LiveId" clId="{3B99DFAB-E0CF-42B1-B3E2-B9E843CBCDEA}" dt="2020-07-23T18:26:45.713" v="320" actId="20577"/>
          <ac:spMkLst>
            <pc:docMk/>
            <pc:sldMk cId="0" sldId="260"/>
            <ac:spMk id="6146" creationId="{5355F78E-5BF2-4980-B4BF-092BAC16C24B}"/>
          </ac:spMkLst>
        </pc:spChg>
      </pc:sldChg>
      <pc:sldChg chg="modSp mod">
        <pc:chgData name="Renuka Devi" userId="71d451e5e25b26dd" providerId="LiveId" clId="{3B99DFAB-E0CF-42B1-B3E2-B9E843CBCDEA}" dt="2020-07-23T15:46:44.976" v="274" actId="20577"/>
        <pc:sldMkLst>
          <pc:docMk/>
          <pc:sldMk cId="0" sldId="261"/>
        </pc:sldMkLst>
        <pc:spChg chg="mod">
          <ac:chgData name="Renuka Devi" userId="71d451e5e25b26dd" providerId="LiveId" clId="{3B99DFAB-E0CF-42B1-B3E2-B9E843CBCDEA}" dt="2020-07-23T15:46:44.976" v="274" actId="20577"/>
          <ac:spMkLst>
            <pc:docMk/>
            <pc:sldMk cId="0" sldId="261"/>
            <ac:spMk id="7171" creationId="{6AD4A64F-7977-4FDF-B836-A8D1CC2927E0}"/>
          </ac:spMkLst>
        </pc:spChg>
      </pc:sldChg>
      <pc:sldChg chg="modSp mod">
        <pc:chgData name="Renuka Devi" userId="71d451e5e25b26dd" providerId="LiveId" clId="{3B99DFAB-E0CF-42B1-B3E2-B9E843CBCDEA}" dt="2020-07-23T18:27:16.472" v="329" actId="20577"/>
        <pc:sldMkLst>
          <pc:docMk/>
          <pc:sldMk cId="0" sldId="262"/>
        </pc:sldMkLst>
        <pc:spChg chg="mod">
          <ac:chgData name="Renuka Devi" userId="71d451e5e25b26dd" providerId="LiveId" clId="{3B99DFAB-E0CF-42B1-B3E2-B9E843CBCDEA}" dt="2020-07-23T18:27:16.472" v="329" actId="20577"/>
          <ac:spMkLst>
            <pc:docMk/>
            <pc:sldMk cId="0" sldId="262"/>
            <ac:spMk id="9218" creationId="{158A71CC-E070-4814-9C8E-EE78E8B7BDA3}"/>
          </ac:spMkLst>
        </pc:spChg>
      </pc:sldChg>
      <pc:sldChg chg="modSp mod ord">
        <pc:chgData name="Renuka Devi" userId="71d451e5e25b26dd" providerId="LiveId" clId="{3B99DFAB-E0CF-42B1-B3E2-B9E843CBCDEA}" dt="2020-07-23T18:28:03.199" v="333"/>
        <pc:sldMkLst>
          <pc:docMk/>
          <pc:sldMk cId="0" sldId="263"/>
        </pc:sldMkLst>
        <pc:spChg chg="mod">
          <ac:chgData name="Renuka Devi" userId="71d451e5e25b26dd" providerId="LiveId" clId="{3B99DFAB-E0CF-42B1-B3E2-B9E843CBCDEA}" dt="2020-07-23T18:27:49.348" v="331" actId="27636"/>
          <ac:spMkLst>
            <pc:docMk/>
            <pc:sldMk cId="0" sldId="263"/>
            <ac:spMk id="8194" creationId="{33CEEB42-81DA-4F84-8610-E1991CC30F47}"/>
          </ac:spMkLst>
        </pc:spChg>
        <pc:spChg chg="mod">
          <ac:chgData name="Renuka Devi" userId="71d451e5e25b26dd" providerId="LiveId" clId="{3B99DFAB-E0CF-42B1-B3E2-B9E843CBCDEA}" dt="2020-07-23T18:25:18.765" v="311" actId="12"/>
          <ac:spMkLst>
            <pc:docMk/>
            <pc:sldMk cId="0" sldId="263"/>
            <ac:spMk id="8195" creationId="{9FE13702-B947-4D34-A119-4C7107B0BF29}"/>
          </ac:spMkLst>
        </pc:spChg>
      </pc:sldChg>
      <pc:sldChg chg="modSp mod">
        <pc:chgData name="Renuka Devi" userId="71d451e5e25b26dd" providerId="LiveId" clId="{3B99DFAB-E0CF-42B1-B3E2-B9E843CBCDEA}" dt="2020-07-23T18:28:27.150" v="335" actId="27636"/>
        <pc:sldMkLst>
          <pc:docMk/>
          <pc:sldMk cId="0" sldId="266"/>
        </pc:sldMkLst>
        <pc:spChg chg="mod">
          <ac:chgData name="Renuka Devi" userId="71d451e5e25b26dd" providerId="LiveId" clId="{3B99DFAB-E0CF-42B1-B3E2-B9E843CBCDEA}" dt="2020-07-23T18:28:27.150" v="335" actId="27636"/>
          <ac:spMkLst>
            <pc:docMk/>
            <pc:sldMk cId="0" sldId="266"/>
            <ac:spMk id="12291" creationId="{AAAE7EBF-DE94-4DD1-8A7B-0E094D37EAD4}"/>
          </ac:spMkLst>
        </pc:spChg>
      </pc:sldChg>
      <pc:sldChg chg="modSp mod">
        <pc:chgData name="Renuka Devi" userId="71d451e5e25b26dd" providerId="LiveId" clId="{3B99DFAB-E0CF-42B1-B3E2-B9E843CBCDEA}" dt="2020-07-23T18:29:12.733" v="346" actId="20577"/>
        <pc:sldMkLst>
          <pc:docMk/>
          <pc:sldMk cId="0" sldId="272"/>
        </pc:sldMkLst>
        <pc:spChg chg="mod">
          <ac:chgData name="Renuka Devi" userId="71d451e5e25b26dd" providerId="LiveId" clId="{3B99DFAB-E0CF-42B1-B3E2-B9E843CBCDEA}" dt="2020-07-23T18:29:12.733" v="346" actId="20577"/>
          <ac:spMkLst>
            <pc:docMk/>
            <pc:sldMk cId="0" sldId="272"/>
            <ac:spMk id="18434" creationId="{33AC6C34-3BBF-419E-ABCA-AF42EDDFF836}"/>
          </ac:spMkLst>
        </pc:spChg>
        <pc:spChg chg="mod">
          <ac:chgData name="Renuka Devi" userId="71d451e5e25b26dd" providerId="LiveId" clId="{3B99DFAB-E0CF-42B1-B3E2-B9E843CBCDEA}" dt="2020-07-23T18:28:57.976" v="344" actId="20577"/>
          <ac:spMkLst>
            <pc:docMk/>
            <pc:sldMk cId="0" sldId="272"/>
            <ac:spMk id="18435" creationId="{2FE77807-D57F-4B88-A2FA-5310943957E7}"/>
          </ac:spMkLst>
        </pc:spChg>
      </pc:sldChg>
      <pc:sldChg chg="modSp del mod">
        <pc:chgData name="Renuka Devi" userId="71d451e5e25b26dd" providerId="LiveId" clId="{3B99DFAB-E0CF-42B1-B3E2-B9E843CBCDEA}" dt="2020-07-23T18:29:00.333" v="345" actId="47"/>
        <pc:sldMkLst>
          <pc:docMk/>
          <pc:sldMk cId="0" sldId="273"/>
        </pc:sldMkLst>
        <pc:spChg chg="mod">
          <ac:chgData name="Renuka Devi" userId="71d451e5e25b26dd" providerId="LiveId" clId="{3B99DFAB-E0CF-42B1-B3E2-B9E843CBCDEA}" dt="2020-07-23T18:28:39.121" v="338" actId="20577"/>
          <ac:spMkLst>
            <pc:docMk/>
            <pc:sldMk cId="0" sldId="273"/>
            <ac:spMk id="19458" creationId="{DEE21386-04D4-41BA-A7C5-353AE7710536}"/>
          </ac:spMkLst>
        </pc:spChg>
        <pc:spChg chg="mod">
          <ac:chgData name="Renuka Devi" userId="71d451e5e25b26dd" providerId="LiveId" clId="{3B99DFAB-E0CF-42B1-B3E2-B9E843CBCDEA}" dt="2020-07-23T18:28:46.740" v="339" actId="21"/>
          <ac:spMkLst>
            <pc:docMk/>
            <pc:sldMk cId="0" sldId="273"/>
            <ac:spMk id="19459" creationId="{39888322-A708-4E04-BB03-538DBF2BDECD}"/>
          </ac:spMkLst>
        </pc:spChg>
      </pc:sldChg>
      <pc:sldChg chg="del">
        <pc:chgData name="Renuka Devi" userId="71d451e5e25b26dd" providerId="LiveId" clId="{3B99DFAB-E0CF-42B1-B3E2-B9E843CBCDEA}" dt="2020-07-23T18:29:18.151" v="347" actId="47"/>
        <pc:sldMkLst>
          <pc:docMk/>
          <pc:sldMk cId="0" sldId="275"/>
        </pc:sldMkLst>
      </pc:sldChg>
      <pc:sldChg chg="modSp mod">
        <pc:chgData name="Renuka Devi" userId="71d451e5e25b26dd" providerId="LiveId" clId="{3B99DFAB-E0CF-42B1-B3E2-B9E843CBCDEA}" dt="2020-07-23T15:37:13.644" v="62" actId="20577"/>
        <pc:sldMkLst>
          <pc:docMk/>
          <pc:sldMk cId="3278293111" sldId="276"/>
        </pc:sldMkLst>
        <pc:spChg chg="mod">
          <ac:chgData name="Renuka Devi" userId="71d451e5e25b26dd" providerId="LiveId" clId="{3B99DFAB-E0CF-42B1-B3E2-B9E843CBCDEA}" dt="2020-07-23T15:37:13.644" v="62" actId="20577"/>
          <ac:spMkLst>
            <pc:docMk/>
            <pc:sldMk cId="3278293111" sldId="276"/>
            <ac:spMk id="3" creationId="{9D182927-0ACD-42DD-98C3-9F9AC6DE7F5E}"/>
          </ac:spMkLst>
        </pc:spChg>
      </pc:sldChg>
      <pc:sldChg chg="modSp mod">
        <pc:chgData name="Renuka Devi" userId="71d451e5e25b26dd" providerId="LiveId" clId="{3B99DFAB-E0CF-42B1-B3E2-B9E843CBCDEA}" dt="2020-07-23T15:41:07.835" v="203" actId="20577"/>
        <pc:sldMkLst>
          <pc:docMk/>
          <pc:sldMk cId="431966495" sldId="277"/>
        </pc:sldMkLst>
        <pc:spChg chg="mod">
          <ac:chgData name="Renuka Devi" userId="71d451e5e25b26dd" providerId="LiveId" clId="{3B99DFAB-E0CF-42B1-B3E2-B9E843CBCDEA}" dt="2020-07-23T15:41:07.835" v="203" actId="20577"/>
          <ac:spMkLst>
            <pc:docMk/>
            <pc:sldMk cId="431966495" sldId="277"/>
            <ac:spMk id="3" creationId="{773F523D-D60F-48DF-B799-9B3BAC94F0B9}"/>
          </ac:spMkLst>
        </pc:spChg>
      </pc:sldChg>
      <pc:sldChg chg="modSp mod">
        <pc:chgData name="Renuka Devi" userId="71d451e5e25b26dd" providerId="LiveId" clId="{3B99DFAB-E0CF-42B1-B3E2-B9E843CBCDEA}" dt="2020-07-23T15:42:30.762" v="219" actId="20577"/>
        <pc:sldMkLst>
          <pc:docMk/>
          <pc:sldMk cId="1692681695" sldId="280"/>
        </pc:sldMkLst>
        <pc:spChg chg="mod">
          <ac:chgData name="Renuka Devi" userId="71d451e5e25b26dd" providerId="LiveId" clId="{3B99DFAB-E0CF-42B1-B3E2-B9E843CBCDEA}" dt="2020-07-23T15:42:30.762" v="219" actId="20577"/>
          <ac:spMkLst>
            <pc:docMk/>
            <pc:sldMk cId="1692681695" sldId="280"/>
            <ac:spMk id="2" creationId="{D290EC3C-CC67-4ADB-A33E-3CF52CDF462D}"/>
          </ac:spMkLst>
        </pc:spChg>
      </pc:sldChg>
      <pc:sldChg chg="modSp mod">
        <pc:chgData name="Renuka Devi" userId="71d451e5e25b26dd" providerId="LiveId" clId="{3B99DFAB-E0CF-42B1-B3E2-B9E843CBCDEA}" dt="2020-07-23T15:44:52.466" v="260" actId="20577"/>
        <pc:sldMkLst>
          <pc:docMk/>
          <pc:sldMk cId="3554190620" sldId="281"/>
        </pc:sldMkLst>
        <pc:spChg chg="mod">
          <ac:chgData name="Renuka Devi" userId="71d451e5e25b26dd" providerId="LiveId" clId="{3B99DFAB-E0CF-42B1-B3E2-B9E843CBCDEA}" dt="2020-07-23T15:44:52.466" v="260" actId="20577"/>
          <ac:spMkLst>
            <pc:docMk/>
            <pc:sldMk cId="3554190620" sldId="281"/>
            <ac:spMk id="3" creationId="{2F49A865-8D71-42D7-96F5-0FDFAFBB86B3}"/>
          </ac:spMkLst>
        </pc:spChg>
      </pc:sldChg>
      <pc:sldChg chg="modSp mod">
        <pc:chgData name="Renuka Devi" userId="71d451e5e25b26dd" providerId="LiveId" clId="{3B99DFAB-E0CF-42B1-B3E2-B9E843CBCDEA}" dt="2020-07-23T18:26:56.801" v="328" actId="20577"/>
        <pc:sldMkLst>
          <pc:docMk/>
          <pc:sldMk cId="1863262761" sldId="282"/>
        </pc:sldMkLst>
        <pc:spChg chg="mod">
          <ac:chgData name="Renuka Devi" userId="71d451e5e25b26dd" providerId="LiveId" clId="{3B99DFAB-E0CF-42B1-B3E2-B9E843CBCDEA}" dt="2020-07-23T18:26:56.801" v="328" actId="20577"/>
          <ac:spMkLst>
            <pc:docMk/>
            <pc:sldMk cId="1863262761" sldId="282"/>
            <ac:spMk id="3" creationId="{1D9B6A6B-4E44-4E14-8CF4-DF8716D3B776}"/>
          </ac:spMkLst>
        </pc:spChg>
      </pc:sldChg>
      <pc:sldChg chg="addSp delSp modSp new mod modClrScheme chgLayout">
        <pc:chgData name="Renuka Devi" userId="71d451e5e25b26dd" providerId="LiveId" clId="{3B99DFAB-E0CF-42B1-B3E2-B9E843CBCDEA}" dt="2020-07-23T18:29:44.805" v="373" actId="14100"/>
        <pc:sldMkLst>
          <pc:docMk/>
          <pc:sldMk cId="3018175071" sldId="283"/>
        </pc:sldMkLst>
        <pc:spChg chg="del">
          <ac:chgData name="Renuka Devi" userId="71d451e5e25b26dd" providerId="LiveId" clId="{3B99DFAB-E0CF-42B1-B3E2-B9E843CBCDEA}" dt="2020-07-23T18:29:25.845" v="349" actId="700"/>
          <ac:spMkLst>
            <pc:docMk/>
            <pc:sldMk cId="3018175071" sldId="283"/>
            <ac:spMk id="2" creationId="{1679AFB9-EB94-4207-A56A-40139C3BEC81}"/>
          </ac:spMkLst>
        </pc:spChg>
        <pc:spChg chg="del">
          <ac:chgData name="Renuka Devi" userId="71d451e5e25b26dd" providerId="LiveId" clId="{3B99DFAB-E0CF-42B1-B3E2-B9E843CBCDEA}" dt="2020-07-23T18:29:25.845" v="349" actId="700"/>
          <ac:spMkLst>
            <pc:docMk/>
            <pc:sldMk cId="3018175071" sldId="283"/>
            <ac:spMk id="3" creationId="{0D6B3B7F-A054-4C15-9E89-0B327621AEA3}"/>
          </ac:spMkLst>
        </pc:spChg>
        <pc:spChg chg="add mod">
          <ac:chgData name="Renuka Devi" userId="71d451e5e25b26dd" providerId="LiveId" clId="{3B99DFAB-E0CF-42B1-B3E2-B9E843CBCDEA}" dt="2020-07-23T18:29:44.805" v="373" actId="14100"/>
          <ac:spMkLst>
            <pc:docMk/>
            <pc:sldMk cId="3018175071" sldId="283"/>
            <ac:spMk id="4" creationId="{41DC4909-243A-46EE-8074-4CE15DC78A8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E5571F-C5F5-4E1B-9839-4222634F67F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E02A5691-080D-4AFE-B9C4-C4CF2D10BA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38C5FE-BBCB-4223-9DF6-2932BBD21435}" type="datetimeFigureOut">
              <a:rPr lang="en-IN" smtClean="0"/>
              <a:t>23-07-2020</a:t>
            </a:fld>
            <a:endParaRPr lang="en-IN"/>
          </a:p>
        </p:txBody>
      </p:sp>
      <p:sp>
        <p:nvSpPr>
          <p:cNvPr id="4" name="Footer Placeholder 3">
            <a:extLst>
              <a:ext uri="{FF2B5EF4-FFF2-40B4-BE49-F238E27FC236}">
                <a16:creationId xmlns:a16="http://schemas.microsoft.com/office/drawing/2014/main" id="{5E01CC3E-809C-420B-8FAF-0355A210E8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FC279124-2EFE-4141-871E-B542E7C1915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520E781-3AA6-4222-B3C0-C5CECF8FA78F}" type="slidenum">
              <a:rPr lang="en-IN" smtClean="0"/>
              <a:t>‹#›</a:t>
            </a:fld>
            <a:endParaRPr lang="en-IN"/>
          </a:p>
        </p:txBody>
      </p:sp>
    </p:spTree>
    <p:extLst>
      <p:ext uri="{BB962C8B-B14F-4D97-AF65-F5344CB8AC3E}">
        <p14:creationId xmlns:p14="http://schemas.microsoft.com/office/powerpoint/2010/main" val="8707210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A924C20-7D47-4E9C-A859-898A16F67F74}" type="datetimeFigureOut">
              <a:rPr lang="en-IN" smtClean="0"/>
              <a:t>23-07-2020</a:t>
            </a:fld>
            <a:endParaRPr lang="en-IN"/>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IN"/>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26FB4F5-4110-4B88-BE40-0324CF9C1CE3}" type="slidenum">
              <a:rPr lang="en-IN" smtClean="0"/>
              <a:t>‹#›</a:t>
            </a:fld>
            <a:endParaRPr lang="en-IN"/>
          </a:p>
        </p:txBody>
      </p:sp>
    </p:spTree>
    <p:extLst>
      <p:ext uri="{BB962C8B-B14F-4D97-AF65-F5344CB8AC3E}">
        <p14:creationId xmlns:p14="http://schemas.microsoft.com/office/powerpoint/2010/main" val="9550578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24C20-7D47-4E9C-A859-898A16F67F74}" type="datetimeFigureOut">
              <a:rPr lang="en-IN" smtClean="0"/>
              <a:t>23-07-2020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6FB4F5-4110-4B88-BE40-0324CF9C1CE3}" type="slidenum">
              <a:rPr lang="en-IN" smtClean="0"/>
              <a:t>‹#›</a:t>
            </a:fld>
            <a:endParaRPr lang="en-IN"/>
          </a:p>
        </p:txBody>
      </p:sp>
    </p:spTree>
    <p:extLst>
      <p:ext uri="{BB962C8B-B14F-4D97-AF65-F5344CB8AC3E}">
        <p14:creationId xmlns:p14="http://schemas.microsoft.com/office/powerpoint/2010/main" val="735639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24C20-7D47-4E9C-A859-898A16F67F74}" type="datetimeFigureOut">
              <a:rPr lang="en-IN" smtClean="0"/>
              <a:t>23-07-2020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6FB4F5-4110-4B88-BE40-0324CF9C1CE3}" type="slidenum">
              <a:rPr lang="en-IN" smtClean="0"/>
              <a:t>‹#›</a:t>
            </a:fld>
            <a:endParaRPr lang="en-IN"/>
          </a:p>
        </p:txBody>
      </p:sp>
    </p:spTree>
    <p:extLst>
      <p:ext uri="{BB962C8B-B14F-4D97-AF65-F5344CB8AC3E}">
        <p14:creationId xmlns:p14="http://schemas.microsoft.com/office/powerpoint/2010/main" val="246678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924C20-7D47-4E9C-A859-898A16F67F74}" type="datetimeFigureOut">
              <a:rPr lang="en-IN" smtClean="0"/>
              <a:t>23-07-2020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26FB4F5-4110-4B88-BE40-0324CF9C1CE3}" type="slidenum">
              <a:rPr lang="en-IN" smtClean="0"/>
              <a:t>‹#›</a:t>
            </a:fld>
            <a:endParaRPr lang="en-IN"/>
          </a:p>
        </p:txBody>
      </p:sp>
    </p:spTree>
    <p:extLst>
      <p:ext uri="{BB962C8B-B14F-4D97-AF65-F5344CB8AC3E}">
        <p14:creationId xmlns:p14="http://schemas.microsoft.com/office/powerpoint/2010/main" val="2465645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A924C20-7D47-4E9C-A859-898A16F67F74}" type="datetimeFigureOut">
              <a:rPr lang="en-IN" smtClean="0"/>
              <a:t>23-07-2020</a:t>
            </a:fld>
            <a:endParaRPr lang="en-IN"/>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IN"/>
          </a:p>
        </p:txBody>
      </p:sp>
      <p:sp>
        <p:nvSpPr>
          <p:cNvPr id="6" name="Slide Number Placeholder 5"/>
          <p:cNvSpPr>
            <a:spLocks noGrp="1"/>
          </p:cNvSpPr>
          <p:nvPr>
            <p:ph type="sldNum" sz="quarter" idx="12"/>
          </p:nvPr>
        </p:nvSpPr>
        <p:spPr>
          <a:xfrm>
            <a:off x="8604504" y="5211060"/>
            <a:ext cx="2112264" cy="228600"/>
          </a:xfrm>
        </p:spPr>
        <p:txBody>
          <a:bodyPr/>
          <a:lstStyle/>
          <a:p>
            <a:fld id="{326FB4F5-4110-4B88-BE40-0324CF9C1CE3}" type="slidenum">
              <a:rPr lang="en-IN" smtClean="0"/>
              <a:t>‹#›</a:t>
            </a:fld>
            <a:endParaRPr lang="en-IN"/>
          </a:p>
        </p:txBody>
      </p:sp>
    </p:spTree>
    <p:extLst>
      <p:ext uri="{BB962C8B-B14F-4D97-AF65-F5344CB8AC3E}">
        <p14:creationId xmlns:p14="http://schemas.microsoft.com/office/powerpoint/2010/main" val="177362875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924C20-7D47-4E9C-A859-898A16F67F74}" type="datetimeFigureOut">
              <a:rPr lang="en-IN" smtClean="0"/>
              <a:t>23-07-2020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6FB4F5-4110-4B88-BE40-0324CF9C1CE3}" type="slidenum">
              <a:rPr lang="en-IN" smtClean="0"/>
              <a:t>‹#›</a:t>
            </a:fld>
            <a:endParaRPr lang="en-IN"/>
          </a:p>
        </p:txBody>
      </p:sp>
    </p:spTree>
    <p:extLst>
      <p:ext uri="{BB962C8B-B14F-4D97-AF65-F5344CB8AC3E}">
        <p14:creationId xmlns:p14="http://schemas.microsoft.com/office/powerpoint/2010/main" val="2691109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924C20-7D47-4E9C-A859-898A16F67F74}" type="datetimeFigureOut">
              <a:rPr lang="en-IN" smtClean="0"/>
              <a:t>23-07-2020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26FB4F5-4110-4B88-BE40-0324CF9C1CE3}" type="slidenum">
              <a:rPr lang="en-IN" smtClean="0"/>
              <a:t>‹#›</a:t>
            </a:fld>
            <a:endParaRPr lang="en-IN"/>
          </a:p>
        </p:txBody>
      </p:sp>
    </p:spTree>
    <p:extLst>
      <p:ext uri="{BB962C8B-B14F-4D97-AF65-F5344CB8AC3E}">
        <p14:creationId xmlns:p14="http://schemas.microsoft.com/office/powerpoint/2010/main" val="3493809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924C20-7D47-4E9C-A859-898A16F67F74}" type="datetimeFigureOut">
              <a:rPr lang="en-IN" smtClean="0"/>
              <a:t>23-07-2020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26FB4F5-4110-4B88-BE40-0324CF9C1CE3}" type="slidenum">
              <a:rPr lang="en-IN" smtClean="0"/>
              <a:t>‹#›</a:t>
            </a:fld>
            <a:endParaRPr lang="en-IN"/>
          </a:p>
        </p:txBody>
      </p:sp>
    </p:spTree>
    <p:extLst>
      <p:ext uri="{BB962C8B-B14F-4D97-AF65-F5344CB8AC3E}">
        <p14:creationId xmlns:p14="http://schemas.microsoft.com/office/powerpoint/2010/main" val="4132163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924C20-7D47-4E9C-A859-898A16F67F74}" type="datetimeFigureOut">
              <a:rPr lang="en-IN" smtClean="0"/>
              <a:t>23-07-2020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26FB4F5-4110-4B88-BE40-0324CF9C1CE3}" type="slidenum">
              <a:rPr lang="en-IN" smtClean="0"/>
              <a:t>‹#›</a:t>
            </a:fld>
            <a:endParaRPr lang="en-IN"/>
          </a:p>
        </p:txBody>
      </p:sp>
    </p:spTree>
    <p:extLst>
      <p:ext uri="{BB962C8B-B14F-4D97-AF65-F5344CB8AC3E}">
        <p14:creationId xmlns:p14="http://schemas.microsoft.com/office/powerpoint/2010/main" val="397983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A924C20-7D47-4E9C-A859-898A16F67F74}" type="datetimeFigureOut">
              <a:rPr lang="en-IN" smtClean="0"/>
              <a:t>23-07-2020</a:t>
            </a:fld>
            <a:endParaRPr lang="en-IN"/>
          </a:p>
        </p:txBody>
      </p:sp>
      <p:sp>
        <p:nvSpPr>
          <p:cNvPr id="9" name="Footer Placeholder 8"/>
          <p:cNvSpPr>
            <a:spLocks noGrp="1"/>
          </p:cNvSpPr>
          <p:nvPr>
            <p:ph type="ftr" sz="quarter" idx="11"/>
          </p:nvPr>
        </p:nvSpPr>
        <p:spPr/>
        <p:txBody>
          <a:bodyPr/>
          <a:lstStyle>
            <a:lvl1pPr algn="r">
              <a:defRPr/>
            </a:lvl1pPr>
          </a:lstStyle>
          <a:p>
            <a:endParaRPr lang="en-IN"/>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26FB4F5-4110-4B88-BE40-0324CF9C1CE3}" type="slidenum">
              <a:rPr lang="en-IN" smtClean="0"/>
              <a:t>‹#›</a:t>
            </a:fld>
            <a:endParaRPr lang="en-IN"/>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7140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A924C20-7D47-4E9C-A859-898A16F67F74}" type="datetimeFigureOut">
              <a:rPr lang="en-IN" smtClean="0"/>
              <a:t>23-07-2020</a:t>
            </a:fld>
            <a:endParaRPr lang="en-IN"/>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IN"/>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26FB4F5-4110-4B88-BE40-0324CF9C1CE3}" type="slidenum">
              <a:rPr lang="en-IN" smtClean="0"/>
              <a:t>‹#›</a:t>
            </a:fld>
            <a:endParaRPr lang="en-IN"/>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93191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A924C20-7D47-4E9C-A859-898A16F67F74}" type="datetimeFigureOut">
              <a:rPr lang="en-IN" smtClean="0"/>
              <a:t>23-07-2020</a:t>
            </a:fld>
            <a:endParaRPr lang="en-IN"/>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IN"/>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26FB4F5-4110-4B88-BE40-0324CF9C1CE3}" type="slidenum">
              <a:rPr lang="en-IN" smtClean="0"/>
              <a:t>‹#›</a:t>
            </a:fld>
            <a:endParaRPr lang="en-IN"/>
          </a:p>
        </p:txBody>
      </p:sp>
    </p:spTree>
    <p:extLst>
      <p:ext uri="{BB962C8B-B14F-4D97-AF65-F5344CB8AC3E}">
        <p14:creationId xmlns:p14="http://schemas.microsoft.com/office/powerpoint/2010/main" val="4971450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23922-3C95-4919-A2F1-C6091CF863F6}"/>
              </a:ext>
            </a:extLst>
          </p:cNvPr>
          <p:cNvSpPr>
            <a:spLocks noGrp="1"/>
          </p:cNvSpPr>
          <p:nvPr>
            <p:ph type="ctrTitle"/>
          </p:nvPr>
        </p:nvSpPr>
        <p:spPr>
          <a:xfrm>
            <a:off x="2533258" y="1718738"/>
            <a:ext cx="7267967" cy="2234138"/>
          </a:xfrm>
        </p:spPr>
        <p:txBody>
          <a:bodyPr/>
          <a:lstStyle/>
          <a:p>
            <a:r>
              <a:rPr lang="en-IN" sz="4400" cap="none" dirty="0"/>
              <a:t>Debate</a:t>
            </a:r>
            <a:br>
              <a:rPr lang="en-IN" sz="4400" cap="none" dirty="0"/>
            </a:br>
            <a:r>
              <a:rPr lang="en-IN" sz="4400" cap="none" dirty="0"/>
              <a:t>Module 1/1</a:t>
            </a:r>
          </a:p>
        </p:txBody>
      </p:sp>
      <p:sp>
        <p:nvSpPr>
          <p:cNvPr id="3" name="Subtitle 2">
            <a:extLst>
              <a:ext uri="{FF2B5EF4-FFF2-40B4-BE49-F238E27FC236}">
                <a16:creationId xmlns:a16="http://schemas.microsoft.com/office/drawing/2014/main" id="{3092977B-3A59-4E83-8D79-5F6F58E78E32}"/>
              </a:ext>
            </a:extLst>
          </p:cNvPr>
          <p:cNvSpPr>
            <a:spLocks noGrp="1"/>
          </p:cNvSpPr>
          <p:nvPr>
            <p:ph type="subTitle" idx="1"/>
          </p:nvPr>
        </p:nvSpPr>
        <p:spPr>
          <a:xfrm>
            <a:off x="1562100" y="4038600"/>
            <a:ext cx="9070848" cy="1100663"/>
          </a:xfrm>
        </p:spPr>
        <p:txBody>
          <a:bodyPr>
            <a:normAutofit/>
          </a:bodyPr>
          <a:lstStyle/>
          <a:p>
            <a:r>
              <a:rPr lang="en-IN" sz="1800" dirty="0" err="1"/>
              <a:t>A.R.Renuka</a:t>
            </a:r>
            <a:r>
              <a:rPr lang="en-IN" sz="1800" dirty="0"/>
              <a:t> Devi</a:t>
            </a:r>
          </a:p>
          <a:p>
            <a:r>
              <a:rPr lang="en-IN" sz="1800" dirty="0"/>
              <a:t>AECS-3,</a:t>
            </a:r>
          </a:p>
          <a:p>
            <a:r>
              <a:rPr lang="en-IN" sz="1800" dirty="0"/>
              <a:t>Mumbai</a:t>
            </a:r>
          </a:p>
        </p:txBody>
      </p:sp>
    </p:spTree>
    <p:extLst>
      <p:ext uri="{BB962C8B-B14F-4D97-AF65-F5344CB8AC3E}">
        <p14:creationId xmlns:p14="http://schemas.microsoft.com/office/powerpoint/2010/main" val="4113393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A53A399-2AA4-4E9A-ADBC-7F8B3B0C2960}"/>
              </a:ext>
            </a:extLst>
          </p:cNvPr>
          <p:cNvSpPr>
            <a:spLocks noGrp="1" noChangeArrowheads="1"/>
          </p:cNvSpPr>
          <p:nvPr>
            <p:ph type="title"/>
          </p:nvPr>
        </p:nvSpPr>
        <p:spPr>
          <a:xfrm>
            <a:off x="3324225" y="228600"/>
            <a:ext cx="10058400" cy="1371600"/>
          </a:xfrm>
        </p:spPr>
        <p:txBody>
          <a:bodyPr/>
          <a:lstStyle/>
          <a:p>
            <a:r>
              <a:rPr lang="en-US" altLang="en-US" dirty="0"/>
              <a:t>First steps..</a:t>
            </a:r>
          </a:p>
        </p:txBody>
      </p:sp>
      <p:sp>
        <p:nvSpPr>
          <p:cNvPr id="7171" name="Rectangle 3">
            <a:extLst>
              <a:ext uri="{FF2B5EF4-FFF2-40B4-BE49-F238E27FC236}">
                <a16:creationId xmlns:a16="http://schemas.microsoft.com/office/drawing/2014/main" id="{6AD4A64F-7977-4FDF-B836-A8D1CC2927E0}"/>
              </a:ext>
            </a:extLst>
          </p:cNvPr>
          <p:cNvSpPr>
            <a:spLocks noGrp="1" noChangeArrowheads="1"/>
          </p:cNvSpPr>
          <p:nvPr>
            <p:ph type="body" idx="1"/>
          </p:nvPr>
        </p:nvSpPr>
        <p:spPr>
          <a:xfrm>
            <a:off x="533400" y="1600200"/>
            <a:ext cx="9982200" cy="4572000"/>
          </a:xfrm>
        </p:spPr>
        <p:txBody>
          <a:bodyPr>
            <a:normAutofit lnSpcReduction="10000"/>
          </a:bodyPr>
          <a:lstStyle/>
          <a:p>
            <a:r>
              <a:rPr lang="en-US" altLang="en-US" sz="3200" dirty="0"/>
              <a:t>This is the best …..because…(For---- contestants)</a:t>
            </a:r>
            <a:br>
              <a:rPr lang="en-US" altLang="en-US" sz="3200" dirty="0"/>
            </a:br>
            <a:r>
              <a:rPr lang="en-US" altLang="en-US" sz="3200" dirty="0"/>
              <a:t>This is the worst …because… (  Against ------  contestants )</a:t>
            </a:r>
          </a:p>
          <a:p>
            <a:pPr>
              <a:buFont typeface="Wingdings" panose="05000000000000000000" pitchFamily="2" charset="2"/>
              <a:buNone/>
            </a:pPr>
            <a:r>
              <a:rPr lang="en-US" altLang="en-US" sz="2400" dirty="0"/>
              <a:t>  </a:t>
            </a:r>
            <a:br>
              <a:rPr lang="en-US" altLang="en-US" sz="2400" dirty="0"/>
            </a:br>
            <a:r>
              <a:rPr lang="en-US" altLang="en-US" sz="2400" dirty="0"/>
              <a:t>1. Each student picks an object .</a:t>
            </a:r>
            <a:br>
              <a:rPr lang="en-US" altLang="en-US" sz="2400" dirty="0"/>
            </a:br>
            <a:endParaRPr lang="en-US" altLang="en-US" sz="2400" dirty="0"/>
          </a:p>
          <a:p>
            <a:pPr>
              <a:buFont typeface="Wingdings" panose="05000000000000000000" pitchFamily="2" charset="2"/>
              <a:buNone/>
            </a:pPr>
            <a:r>
              <a:rPr lang="en-US" altLang="en-US" sz="2400" dirty="0"/>
              <a:t>    2. Allow 5 minutes for listing positive and </a:t>
            </a:r>
            <a:br>
              <a:rPr lang="en-US" altLang="en-US" sz="2400" dirty="0"/>
            </a:br>
            <a:r>
              <a:rPr lang="en-US" altLang="en-US" sz="2400" dirty="0"/>
              <a:t>   negative attributes. </a:t>
            </a:r>
            <a:br>
              <a:rPr lang="en-US" altLang="en-US" sz="2400" dirty="0"/>
            </a:br>
            <a:endParaRPr lang="en-US" altLang="en-US" sz="2400" dirty="0"/>
          </a:p>
          <a:p>
            <a:pPr>
              <a:buFont typeface="Wingdings" panose="05000000000000000000" pitchFamily="2" charset="2"/>
              <a:buNone/>
            </a:pPr>
            <a:r>
              <a:rPr lang="en-US" altLang="en-US" sz="2400" dirty="0"/>
              <a:t>    3. Students take turns making minute-long </a:t>
            </a:r>
            <a:br>
              <a:rPr lang="en-US" altLang="en-US" sz="2400" dirty="0"/>
            </a:br>
            <a:r>
              <a:rPr lang="en-US" altLang="en-US" sz="2400" dirty="0"/>
              <a:t>    speeches </a:t>
            </a:r>
            <a:r>
              <a:rPr lang="en-US" altLang="en-US" sz="2400" u="sng" dirty="0"/>
              <a:t>for</a:t>
            </a:r>
            <a:r>
              <a:rPr lang="en-US" altLang="en-US" sz="2400" dirty="0"/>
              <a:t> or </a:t>
            </a:r>
            <a:r>
              <a:rPr lang="en-US" altLang="en-US" sz="2400" u="sng" dirty="0"/>
              <a:t>against  </a:t>
            </a:r>
            <a:r>
              <a:rPr lang="en-US" altLang="en-US" sz="2400" dirty="0"/>
              <a:t>object.</a:t>
            </a:r>
            <a:endParaRPr lang="en-US" altLang="en-US" sz="2400" u="sng" dirty="0"/>
          </a:p>
          <a:p>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58A71CC-E070-4814-9C8E-EE78E8B7BDA3}"/>
              </a:ext>
            </a:extLst>
          </p:cNvPr>
          <p:cNvSpPr>
            <a:spLocks noGrp="1" noChangeArrowheads="1"/>
          </p:cNvSpPr>
          <p:nvPr>
            <p:ph type="title"/>
          </p:nvPr>
        </p:nvSpPr>
        <p:spPr/>
        <p:txBody>
          <a:bodyPr/>
          <a:lstStyle/>
          <a:p>
            <a:r>
              <a:rPr lang="en-US" altLang="en-US" dirty="0"/>
              <a:t>Examples:</a:t>
            </a:r>
          </a:p>
        </p:txBody>
      </p:sp>
      <p:sp>
        <p:nvSpPr>
          <p:cNvPr id="9219" name="Rectangle 3">
            <a:extLst>
              <a:ext uri="{FF2B5EF4-FFF2-40B4-BE49-F238E27FC236}">
                <a16:creationId xmlns:a16="http://schemas.microsoft.com/office/drawing/2014/main" id="{8D248A78-FAF8-443D-9698-ADBA1D230B08}"/>
              </a:ext>
            </a:extLst>
          </p:cNvPr>
          <p:cNvSpPr>
            <a:spLocks noGrp="1" noChangeArrowheads="1"/>
          </p:cNvSpPr>
          <p:nvPr>
            <p:ph type="body" idx="1"/>
          </p:nvPr>
        </p:nvSpPr>
        <p:spPr/>
        <p:txBody>
          <a:bodyPr>
            <a:normAutofit lnSpcReduction="10000"/>
          </a:bodyPr>
          <a:lstStyle/>
          <a:p>
            <a:pPr>
              <a:buFont typeface="Wingdings" panose="05000000000000000000" pitchFamily="2" charset="2"/>
              <a:buNone/>
            </a:pPr>
            <a:r>
              <a:rPr lang="en-US" altLang="en-US" sz="2600" dirty="0"/>
              <a:t>                   This is the best pen!</a:t>
            </a:r>
            <a:br>
              <a:rPr lang="en-US" altLang="en-US" sz="2600" dirty="0"/>
            </a:br>
            <a:r>
              <a:rPr lang="en-US" altLang="en-US" sz="2600" dirty="0"/>
              <a:t>                It’s blue and thick. I really</a:t>
            </a:r>
            <a:br>
              <a:rPr lang="en-US" altLang="en-US" sz="2600" dirty="0"/>
            </a:br>
            <a:r>
              <a:rPr lang="en-US" altLang="en-US" sz="2600" dirty="0"/>
              <a:t>                like writing with it! It </a:t>
            </a:r>
            <a:br>
              <a:rPr lang="en-US" altLang="en-US" sz="2600" dirty="0"/>
            </a:br>
            <a:r>
              <a:rPr lang="en-US" altLang="en-US" sz="2600" dirty="0"/>
              <a:t>                writes really smoothly, and</a:t>
            </a:r>
            <a:br>
              <a:rPr lang="en-US" altLang="en-US" sz="2600" dirty="0"/>
            </a:br>
            <a:r>
              <a:rPr lang="en-US" altLang="en-US" sz="2600" dirty="0"/>
              <a:t>                everyone can read my</a:t>
            </a:r>
            <a:br>
              <a:rPr lang="en-US" altLang="en-US" sz="2600" dirty="0"/>
            </a:br>
            <a:r>
              <a:rPr lang="en-US" altLang="en-US" sz="2600" dirty="0"/>
              <a:t>                writing when I write with</a:t>
            </a:r>
            <a:br>
              <a:rPr lang="en-US" altLang="en-US" sz="2600" dirty="0"/>
            </a:br>
            <a:r>
              <a:rPr lang="en-US" altLang="en-US" sz="2600" dirty="0"/>
              <a:t>                it. Everyone likes getting</a:t>
            </a:r>
            <a:br>
              <a:rPr lang="en-US" altLang="en-US" sz="2600" dirty="0"/>
            </a:br>
            <a:r>
              <a:rPr lang="en-US" altLang="en-US" sz="2600" dirty="0"/>
              <a:t>                notes from me when I write</a:t>
            </a:r>
            <a:br>
              <a:rPr lang="en-US" altLang="en-US" sz="2600" dirty="0"/>
            </a:br>
            <a:r>
              <a:rPr lang="en-US" altLang="en-US" sz="2600" dirty="0"/>
              <a:t>                with this pen. Etc. etc.  </a:t>
            </a:r>
            <a:br>
              <a:rPr lang="en-US" altLang="en-US" sz="2600" dirty="0"/>
            </a:br>
            <a:r>
              <a:rPr lang="en-US" altLang="en-US" sz="2600" dirty="0"/>
              <a:t>                  </a:t>
            </a:r>
          </a:p>
        </p:txBody>
      </p:sp>
      <p:pic>
        <p:nvPicPr>
          <p:cNvPr id="9220" name="Picture 4">
            <a:extLst>
              <a:ext uri="{FF2B5EF4-FFF2-40B4-BE49-F238E27FC236}">
                <a16:creationId xmlns:a16="http://schemas.microsoft.com/office/drawing/2014/main" id="{2F056CEF-F904-427F-BA78-E56F3F67D8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9300" y="393000"/>
            <a:ext cx="1828800" cy="1238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3CEEB42-81DA-4F84-8610-E1991CC30F47}"/>
              </a:ext>
            </a:extLst>
          </p:cNvPr>
          <p:cNvSpPr>
            <a:spLocks noGrp="1" noChangeArrowheads="1"/>
          </p:cNvSpPr>
          <p:nvPr>
            <p:ph type="title"/>
          </p:nvPr>
        </p:nvSpPr>
        <p:spPr>
          <a:xfrm>
            <a:off x="666750" y="642594"/>
            <a:ext cx="5695950" cy="748056"/>
          </a:xfrm>
        </p:spPr>
        <p:txBody>
          <a:bodyPr>
            <a:normAutofit fontScale="90000"/>
          </a:bodyPr>
          <a:lstStyle/>
          <a:p>
            <a:r>
              <a:rPr lang="en-US" altLang="en-US" dirty="0"/>
              <a:t>Getting the idea</a:t>
            </a:r>
          </a:p>
        </p:txBody>
      </p:sp>
      <p:sp>
        <p:nvSpPr>
          <p:cNvPr id="8195" name="Rectangle 3">
            <a:extLst>
              <a:ext uri="{FF2B5EF4-FFF2-40B4-BE49-F238E27FC236}">
                <a16:creationId xmlns:a16="http://schemas.microsoft.com/office/drawing/2014/main" id="{9FE13702-B947-4D34-A119-4C7107B0BF29}"/>
              </a:ext>
            </a:extLst>
          </p:cNvPr>
          <p:cNvSpPr>
            <a:spLocks noGrp="1" noChangeArrowheads="1"/>
          </p:cNvSpPr>
          <p:nvPr>
            <p:ph type="body" idx="1"/>
          </p:nvPr>
        </p:nvSpPr>
        <p:spPr>
          <a:xfrm>
            <a:off x="485775" y="1828800"/>
            <a:ext cx="10639425" cy="4206240"/>
          </a:xfrm>
        </p:spPr>
        <p:txBody>
          <a:bodyPr>
            <a:normAutofit/>
          </a:bodyPr>
          <a:lstStyle/>
          <a:p>
            <a:pPr marL="0" indent="0">
              <a:lnSpc>
                <a:spcPct val="90000"/>
              </a:lnSpc>
              <a:buNone/>
            </a:pPr>
            <a:r>
              <a:rPr lang="en-US" altLang="en-US" sz="2400" dirty="0"/>
              <a:t>Yes, and…     Yes, but…</a:t>
            </a:r>
            <a:br>
              <a:rPr lang="en-US" altLang="en-US" sz="2400" dirty="0"/>
            </a:br>
            <a:endParaRPr lang="en-US" altLang="en-US" sz="2400" dirty="0"/>
          </a:p>
          <a:p>
            <a:pPr marL="571500" indent="-571500">
              <a:lnSpc>
                <a:spcPct val="90000"/>
              </a:lnSpc>
              <a:buFont typeface="Wingdings" panose="05000000000000000000" pitchFamily="2" charset="2"/>
              <a:buAutoNum type="arabicPeriod"/>
            </a:pPr>
            <a:r>
              <a:rPr lang="en-US" altLang="en-US" sz="2400" dirty="0"/>
              <a:t>Choose a topic</a:t>
            </a:r>
          </a:p>
          <a:p>
            <a:pPr marL="571500" indent="-571500">
              <a:lnSpc>
                <a:spcPct val="90000"/>
              </a:lnSpc>
              <a:buFont typeface="Wingdings" panose="05000000000000000000" pitchFamily="2" charset="2"/>
              <a:buAutoNum type="arabicPeriod"/>
            </a:pPr>
            <a:r>
              <a:rPr lang="en-US" altLang="en-US" sz="2400" dirty="0"/>
              <a:t>One student makes a statement</a:t>
            </a:r>
          </a:p>
          <a:p>
            <a:pPr marL="571500" indent="-571500">
              <a:lnSpc>
                <a:spcPct val="90000"/>
              </a:lnSpc>
              <a:buFont typeface="Wingdings" panose="05000000000000000000" pitchFamily="2" charset="2"/>
              <a:buAutoNum type="arabicPeriod"/>
            </a:pPr>
            <a:r>
              <a:rPr lang="en-US" altLang="en-US" sz="2400" dirty="0"/>
              <a:t>The next student chooses to agree or disagree.</a:t>
            </a:r>
          </a:p>
          <a:p>
            <a:pPr lvl="2">
              <a:lnSpc>
                <a:spcPct val="90000"/>
              </a:lnSpc>
            </a:pPr>
            <a:r>
              <a:rPr lang="en-US" altLang="en-US" sz="2200" dirty="0"/>
              <a:t>To agree – Yes, and (add a reason)</a:t>
            </a:r>
          </a:p>
          <a:p>
            <a:pPr lvl="2">
              <a:lnSpc>
                <a:spcPct val="90000"/>
              </a:lnSpc>
            </a:pPr>
            <a:r>
              <a:rPr lang="en-US" altLang="en-US" sz="2200" dirty="0"/>
              <a:t>To disagree – Yes, but (add an opposing point)  </a:t>
            </a:r>
          </a:p>
          <a:p>
            <a:pPr marL="571500" indent="-571500">
              <a:lnSpc>
                <a:spcPct val="90000"/>
              </a:lnSpc>
            </a:pPr>
            <a:endParaRPr lang="en-US"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0C5DAFB-B291-4305-B9F1-5E550BFC9CEB}"/>
              </a:ext>
            </a:extLst>
          </p:cNvPr>
          <p:cNvSpPr>
            <a:spLocks noGrp="1" noChangeArrowheads="1"/>
          </p:cNvSpPr>
          <p:nvPr>
            <p:ph type="title"/>
          </p:nvPr>
        </p:nvSpPr>
        <p:spPr/>
        <p:txBody>
          <a:bodyPr/>
          <a:lstStyle/>
          <a:p>
            <a:r>
              <a:rPr lang="en-US" altLang="en-US" dirty="0"/>
              <a:t>Example:</a:t>
            </a:r>
          </a:p>
        </p:txBody>
      </p:sp>
      <p:sp>
        <p:nvSpPr>
          <p:cNvPr id="10243" name="Rectangle 3">
            <a:extLst>
              <a:ext uri="{FF2B5EF4-FFF2-40B4-BE49-F238E27FC236}">
                <a16:creationId xmlns:a16="http://schemas.microsoft.com/office/drawing/2014/main" id="{E87769AA-1A00-4AC4-8B3B-AFBB77491228}"/>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600" dirty="0"/>
              <a:t>A: It’s really important to brush your teeth every morning.</a:t>
            </a:r>
          </a:p>
          <a:p>
            <a:pPr>
              <a:lnSpc>
                <a:spcPct val="90000"/>
              </a:lnSpc>
              <a:buFont typeface="Wingdings" panose="05000000000000000000" pitchFamily="2" charset="2"/>
              <a:buNone/>
            </a:pPr>
            <a:r>
              <a:rPr lang="en-US" altLang="en-US" sz="2600" dirty="0"/>
              <a:t>B: Yes, </a:t>
            </a:r>
            <a:r>
              <a:rPr lang="en-US" altLang="en-US" sz="2600" dirty="0">
                <a:solidFill>
                  <a:schemeClr val="hlink"/>
                </a:solidFill>
              </a:rPr>
              <a:t>and</a:t>
            </a:r>
            <a:r>
              <a:rPr lang="en-US" altLang="en-US" sz="2600" dirty="0"/>
              <a:t> when you brush your teeth, your mouth smells good.</a:t>
            </a:r>
          </a:p>
          <a:p>
            <a:pPr>
              <a:lnSpc>
                <a:spcPct val="90000"/>
              </a:lnSpc>
              <a:buFont typeface="Wingdings" panose="05000000000000000000" pitchFamily="2" charset="2"/>
              <a:buNone/>
            </a:pPr>
            <a:r>
              <a:rPr lang="en-US" altLang="en-US" sz="2600" dirty="0"/>
              <a:t>C: Yes, </a:t>
            </a:r>
            <a:r>
              <a:rPr lang="en-US" altLang="en-US" sz="2600" dirty="0">
                <a:solidFill>
                  <a:schemeClr val="accent2"/>
                </a:solidFill>
              </a:rPr>
              <a:t>but </a:t>
            </a:r>
            <a:r>
              <a:rPr lang="en-US" altLang="en-US" sz="2600" dirty="0"/>
              <a:t>sometimes the toothpaste tastes terrible.</a:t>
            </a:r>
          </a:p>
          <a:p>
            <a:pPr>
              <a:lnSpc>
                <a:spcPct val="90000"/>
              </a:lnSpc>
              <a:buFont typeface="Wingdings" panose="05000000000000000000" pitchFamily="2" charset="2"/>
              <a:buNone/>
            </a:pPr>
            <a:r>
              <a:rPr lang="en-US" altLang="en-US" sz="2600" dirty="0"/>
              <a:t>D: Yes, </a:t>
            </a:r>
            <a:r>
              <a:rPr lang="en-US" altLang="en-US" sz="2600" dirty="0">
                <a:solidFill>
                  <a:schemeClr val="accent2"/>
                </a:solidFill>
              </a:rPr>
              <a:t>but</a:t>
            </a:r>
            <a:r>
              <a:rPr lang="en-US" altLang="en-US" sz="2600" dirty="0"/>
              <a:t> you can find a brand that tastes good.</a:t>
            </a:r>
          </a:p>
          <a:p>
            <a:pPr>
              <a:lnSpc>
                <a:spcPct val="90000"/>
              </a:lnSpc>
              <a:buFont typeface="Wingdings" panose="05000000000000000000" pitchFamily="2" charset="2"/>
              <a:buNone/>
            </a:pPr>
            <a:r>
              <a:rPr lang="en-US" altLang="en-US" sz="2600" dirty="0"/>
              <a:t>E: Yes, </a:t>
            </a:r>
            <a:r>
              <a:rPr lang="en-US" altLang="en-US" sz="2600" dirty="0">
                <a:solidFill>
                  <a:schemeClr val="hlink"/>
                </a:solidFill>
              </a:rPr>
              <a:t>and </a:t>
            </a:r>
            <a:r>
              <a:rPr lang="en-US" altLang="en-US" sz="2600" dirty="0"/>
              <a:t>even if it doesn’t taste good, you spit it out after a minute!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734DC87-F302-4754-B034-6D6E3A0188A4}"/>
              </a:ext>
            </a:extLst>
          </p:cNvPr>
          <p:cNvSpPr>
            <a:spLocks noGrp="1" noChangeArrowheads="1"/>
          </p:cNvSpPr>
          <p:nvPr>
            <p:ph type="title"/>
          </p:nvPr>
        </p:nvSpPr>
        <p:spPr/>
        <p:txBody>
          <a:bodyPr/>
          <a:lstStyle/>
          <a:p>
            <a:r>
              <a:rPr lang="en-US" altLang="en-US" dirty="0"/>
              <a:t>“I couldn’t disagree more!”</a:t>
            </a:r>
          </a:p>
        </p:txBody>
      </p:sp>
      <p:sp>
        <p:nvSpPr>
          <p:cNvPr id="11267" name="Rectangle 3">
            <a:extLst>
              <a:ext uri="{FF2B5EF4-FFF2-40B4-BE49-F238E27FC236}">
                <a16:creationId xmlns:a16="http://schemas.microsoft.com/office/drawing/2014/main" id="{A438AD38-D8AA-4CBB-B414-4D45F74B58AB}"/>
              </a:ext>
            </a:extLst>
          </p:cNvPr>
          <p:cNvSpPr>
            <a:spLocks noGrp="1" noChangeArrowheads="1"/>
          </p:cNvSpPr>
          <p:nvPr>
            <p:ph type="body" idx="1"/>
          </p:nvPr>
        </p:nvSpPr>
        <p:spPr>
          <a:xfrm>
            <a:off x="2090738" y="1752600"/>
            <a:ext cx="8196262" cy="4267200"/>
          </a:xfrm>
        </p:spPr>
        <p:txBody>
          <a:bodyPr/>
          <a:lstStyle/>
          <a:p>
            <a:r>
              <a:rPr lang="en-US" altLang="en-US" sz="2600" dirty="0"/>
              <a:t>Students can prepare or improvise</a:t>
            </a:r>
          </a:p>
          <a:p>
            <a:r>
              <a:rPr lang="en-US" altLang="en-US" sz="2600" dirty="0"/>
              <a:t>Choose a topic – serious or silly</a:t>
            </a:r>
          </a:p>
          <a:p>
            <a:pPr>
              <a:buFont typeface="Wingdings" panose="05000000000000000000" pitchFamily="2" charset="2"/>
              <a:buNone/>
            </a:pPr>
            <a:endParaRPr lang="en-US" altLang="en-US" sz="2600" dirty="0"/>
          </a:p>
          <a:p>
            <a:pPr>
              <a:lnSpc>
                <a:spcPct val="150000"/>
              </a:lnSpc>
              <a:buFont typeface="Wingdings" panose="05000000000000000000" pitchFamily="2" charset="2"/>
              <a:buNone/>
            </a:pPr>
            <a:r>
              <a:rPr lang="en-US" altLang="en-US" sz="2600" dirty="0"/>
              <a:t>Examples: </a:t>
            </a:r>
            <a:r>
              <a:rPr lang="en-US" altLang="en-US" sz="2000" dirty="0"/>
              <a:t>Smoking should be banned in public</a:t>
            </a:r>
            <a:br>
              <a:rPr lang="en-US" altLang="en-US" sz="2000" dirty="0"/>
            </a:br>
            <a:r>
              <a:rPr lang="en-US" altLang="en-US" sz="2000" dirty="0"/>
              <a:t>               Love is more important than money</a:t>
            </a:r>
          </a:p>
          <a:p>
            <a:pPr>
              <a:lnSpc>
                <a:spcPct val="150000"/>
              </a:lnSpc>
              <a:buFont typeface="Wingdings" panose="05000000000000000000" pitchFamily="2" charset="2"/>
              <a:buNone/>
            </a:pPr>
            <a:r>
              <a:rPr lang="en-US" altLang="en-US" sz="2000" dirty="0"/>
              <a:t>                    Free lunches should be provided at school</a:t>
            </a:r>
          </a:p>
          <a:p>
            <a:pPr>
              <a:lnSpc>
                <a:spcPct val="150000"/>
              </a:lnSpc>
              <a:buFont typeface="Wingdings" panose="05000000000000000000" pitchFamily="2" charset="2"/>
              <a:buNone/>
            </a:pPr>
            <a:br>
              <a:rPr lang="en-US" altLang="en-US" sz="2000" dirty="0"/>
            </a:br>
            <a:endParaRPr lang="en-US" alt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AAAE7EBF-DE94-4DD1-8A7B-0E094D37EAD4}"/>
              </a:ext>
            </a:extLst>
          </p:cNvPr>
          <p:cNvSpPr>
            <a:spLocks noGrp="1" noChangeArrowheads="1"/>
          </p:cNvSpPr>
          <p:nvPr>
            <p:ph type="body" idx="1"/>
          </p:nvPr>
        </p:nvSpPr>
        <p:spPr>
          <a:xfrm>
            <a:off x="314325" y="1047750"/>
            <a:ext cx="9777413" cy="4972050"/>
          </a:xfrm>
        </p:spPr>
        <p:txBody>
          <a:bodyPr>
            <a:normAutofit/>
          </a:bodyPr>
          <a:lstStyle/>
          <a:p>
            <a:pPr>
              <a:lnSpc>
                <a:spcPct val="90000"/>
              </a:lnSpc>
            </a:pPr>
            <a:r>
              <a:rPr lang="en-US" altLang="en-US" sz="2600" dirty="0"/>
              <a:t>First student presents one point</a:t>
            </a:r>
            <a:br>
              <a:rPr lang="en-US" altLang="en-US" sz="2600" dirty="0"/>
            </a:br>
            <a:endParaRPr lang="en-US" altLang="en-US" sz="2600" dirty="0"/>
          </a:p>
          <a:p>
            <a:pPr>
              <a:lnSpc>
                <a:spcPct val="90000"/>
              </a:lnSpc>
            </a:pPr>
            <a:r>
              <a:rPr lang="en-US" altLang="en-US" sz="2600" dirty="0"/>
              <a:t>Second student says “I couldn’t disagree more, and gives an opposing  point </a:t>
            </a:r>
            <a:br>
              <a:rPr lang="en-US" altLang="en-US" sz="2600" dirty="0"/>
            </a:br>
            <a:endParaRPr lang="en-US" altLang="en-US" sz="2600" dirty="0"/>
          </a:p>
          <a:p>
            <a:pPr>
              <a:lnSpc>
                <a:spcPct val="90000"/>
              </a:lnSpc>
            </a:pPr>
            <a:r>
              <a:rPr lang="en-US" altLang="en-US" sz="2600" dirty="0"/>
              <a:t>Each student who speaks begins with the same phrase and presents a point opposing the previous speaker</a:t>
            </a:r>
            <a:br>
              <a:rPr lang="en-US" altLang="en-US" sz="2600" dirty="0"/>
            </a:br>
            <a:endParaRPr lang="en-US" altLang="en-US" sz="2600" dirty="0"/>
          </a:p>
          <a:p>
            <a:pPr>
              <a:lnSpc>
                <a:spcPct val="90000"/>
              </a:lnSpc>
            </a:pPr>
            <a:r>
              <a:rPr lang="en-US" altLang="en-US" sz="2600" dirty="0"/>
              <a:t>Allow as many students as possible to have a turn</a:t>
            </a:r>
          </a:p>
          <a:p>
            <a:pPr>
              <a:lnSpc>
                <a:spcPct val="90000"/>
              </a:lnSpc>
              <a:buFont typeface="Wingdings" panose="05000000000000000000" pitchFamily="2" charset="2"/>
              <a:buNone/>
            </a:pPr>
            <a:endParaRPr lang="en-US" altLang="en-US" sz="2600" dirty="0"/>
          </a:p>
          <a:p>
            <a:pPr>
              <a:lnSpc>
                <a:spcPct val="90000"/>
              </a:lnSpc>
            </a:pPr>
            <a:endParaRPr lang="en-US" altLang="en-US"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1983A0B-8D04-48EA-9969-FAFA1AD06007}"/>
              </a:ext>
            </a:extLst>
          </p:cNvPr>
          <p:cNvSpPr>
            <a:spLocks noGrp="1" noChangeArrowheads="1"/>
          </p:cNvSpPr>
          <p:nvPr>
            <p:ph type="title"/>
          </p:nvPr>
        </p:nvSpPr>
        <p:spPr/>
        <p:txBody>
          <a:bodyPr/>
          <a:lstStyle/>
          <a:p>
            <a:r>
              <a:rPr lang="en-US" altLang="en-US" dirty="0"/>
              <a:t>Example</a:t>
            </a:r>
          </a:p>
        </p:txBody>
      </p:sp>
      <p:sp>
        <p:nvSpPr>
          <p:cNvPr id="13315" name="Rectangle 3">
            <a:extLst>
              <a:ext uri="{FF2B5EF4-FFF2-40B4-BE49-F238E27FC236}">
                <a16:creationId xmlns:a16="http://schemas.microsoft.com/office/drawing/2014/main" id="{125C0A51-7A7C-482A-98C2-6744653E01B3}"/>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400" dirty="0"/>
              <a:t>A: We should all definitely be given free lunches at school every day. We can’t be expected to study when we are hungry.</a:t>
            </a:r>
          </a:p>
          <a:p>
            <a:pPr>
              <a:lnSpc>
                <a:spcPct val="90000"/>
              </a:lnSpc>
              <a:buFont typeface="Wingdings" panose="05000000000000000000" pitchFamily="2" charset="2"/>
              <a:buNone/>
            </a:pPr>
            <a:endParaRPr lang="en-US" altLang="en-US" sz="2400" dirty="0"/>
          </a:p>
          <a:p>
            <a:pPr>
              <a:lnSpc>
                <a:spcPct val="90000"/>
              </a:lnSpc>
              <a:buFont typeface="Wingdings" panose="05000000000000000000" pitchFamily="2" charset="2"/>
              <a:buNone/>
            </a:pPr>
            <a:r>
              <a:rPr lang="en-US" altLang="en-US" sz="2400" dirty="0"/>
              <a:t>B: I couldn’t disagree more! We’ll all get fat and feel sleepy if we eat a school lunch every day.</a:t>
            </a:r>
          </a:p>
          <a:p>
            <a:pPr>
              <a:lnSpc>
                <a:spcPct val="90000"/>
              </a:lnSpc>
              <a:buFont typeface="Wingdings" panose="05000000000000000000" pitchFamily="2" charset="2"/>
              <a:buNone/>
            </a:pPr>
            <a:endParaRPr lang="en-US" altLang="en-US" sz="2400" dirty="0"/>
          </a:p>
          <a:p>
            <a:pPr>
              <a:lnSpc>
                <a:spcPct val="90000"/>
              </a:lnSpc>
              <a:buFont typeface="Wingdings" panose="05000000000000000000" pitchFamily="2" charset="2"/>
              <a:buNone/>
            </a:pPr>
            <a:r>
              <a:rPr lang="en-US" altLang="en-US" sz="2400" dirty="0"/>
              <a:t>C: I couldn’t disagree more! The lunch would probably taste terrible, so we’d only eat enough to stop feeling hungry and we wouldn’t get fat.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3F1C212-442A-4FA5-987A-A1B9FBC7B219}"/>
              </a:ext>
            </a:extLst>
          </p:cNvPr>
          <p:cNvSpPr>
            <a:spLocks noGrp="1" noChangeArrowheads="1"/>
          </p:cNvSpPr>
          <p:nvPr>
            <p:ph type="title"/>
          </p:nvPr>
        </p:nvSpPr>
        <p:spPr/>
        <p:txBody>
          <a:bodyPr/>
          <a:lstStyle/>
          <a:p>
            <a:r>
              <a:rPr lang="en-US" altLang="en-US" dirty="0"/>
              <a:t>Ping-Pong Debate</a:t>
            </a:r>
          </a:p>
        </p:txBody>
      </p:sp>
      <p:sp>
        <p:nvSpPr>
          <p:cNvPr id="14339" name="Rectangle 3">
            <a:extLst>
              <a:ext uri="{FF2B5EF4-FFF2-40B4-BE49-F238E27FC236}">
                <a16:creationId xmlns:a16="http://schemas.microsoft.com/office/drawing/2014/main" id="{743B6ED5-6FC6-46B1-987F-A2DE6726B561}"/>
              </a:ext>
            </a:extLst>
          </p:cNvPr>
          <p:cNvSpPr>
            <a:spLocks noGrp="1" noChangeArrowheads="1"/>
          </p:cNvSpPr>
          <p:nvPr>
            <p:ph type="body" idx="1"/>
          </p:nvPr>
        </p:nvSpPr>
        <p:spPr/>
        <p:txBody>
          <a:bodyPr/>
          <a:lstStyle/>
          <a:p>
            <a:r>
              <a:rPr lang="en-US" altLang="en-US" sz="2600" dirty="0"/>
              <a:t>Choose a topic</a:t>
            </a:r>
          </a:p>
          <a:p>
            <a:r>
              <a:rPr lang="en-US" altLang="en-US" sz="2600" dirty="0"/>
              <a:t>Divide class in half and assign “pro” to one half and “con” to the other</a:t>
            </a:r>
          </a:p>
          <a:p>
            <a:r>
              <a:rPr lang="en-US" altLang="en-US" sz="2600" dirty="0"/>
              <a:t>Give students a few minutes to write points for their side (individually)</a:t>
            </a:r>
          </a:p>
          <a:p>
            <a:r>
              <a:rPr lang="en-US" altLang="en-US" sz="2600" dirty="0"/>
              <a:t>Choose the first “speaker” from the “pro” side. </a:t>
            </a:r>
          </a:p>
          <a:p>
            <a:r>
              <a:rPr lang="en-US" altLang="en-US" sz="2600" dirty="0"/>
              <a:t>The debate goes back and forth between the sides, each student speaking once.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919C1A3-5B15-4316-9FA2-DF3CB05AB97E}"/>
              </a:ext>
            </a:extLst>
          </p:cNvPr>
          <p:cNvSpPr>
            <a:spLocks noGrp="1" noChangeArrowheads="1"/>
          </p:cNvSpPr>
          <p:nvPr>
            <p:ph type="title"/>
          </p:nvPr>
        </p:nvSpPr>
        <p:spPr/>
        <p:txBody>
          <a:bodyPr/>
          <a:lstStyle/>
          <a:p>
            <a:r>
              <a:rPr lang="en-US" altLang="en-US" dirty="0"/>
              <a:t>In Class “Teams Debate”</a:t>
            </a:r>
          </a:p>
        </p:txBody>
      </p:sp>
      <p:sp>
        <p:nvSpPr>
          <p:cNvPr id="15363" name="Rectangle 3">
            <a:extLst>
              <a:ext uri="{FF2B5EF4-FFF2-40B4-BE49-F238E27FC236}">
                <a16:creationId xmlns:a16="http://schemas.microsoft.com/office/drawing/2014/main" id="{3F67E46B-17BA-4F6B-8105-BE10C2C1474F}"/>
              </a:ext>
            </a:extLst>
          </p:cNvPr>
          <p:cNvSpPr>
            <a:spLocks noGrp="1" noChangeArrowheads="1"/>
          </p:cNvSpPr>
          <p:nvPr>
            <p:ph type="body" idx="1"/>
          </p:nvPr>
        </p:nvSpPr>
        <p:spPr>
          <a:xfrm>
            <a:off x="1066800" y="2103120"/>
            <a:ext cx="7905750" cy="3931920"/>
          </a:xfrm>
        </p:spPr>
        <p:txBody>
          <a:bodyPr/>
          <a:lstStyle/>
          <a:p>
            <a:pPr>
              <a:lnSpc>
                <a:spcPct val="90000"/>
              </a:lnSpc>
            </a:pPr>
            <a:r>
              <a:rPr lang="en-US" altLang="en-US" dirty="0"/>
              <a:t>Divide the class into teams of 3-4 students</a:t>
            </a:r>
            <a:br>
              <a:rPr lang="en-US" altLang="en-US" dirty="0"/>
            </a:br>
            <a:endParaRPr lang="en-US" altLang="en-US" dirty="0"/>
          </a:p>
          <a:p>
            <a:pPr>
              <a:lnSpc>
                <a:spcPct val="90000"/>
              </a:lnSpc>
            </a:pPr>
            <a:r>
              <a:rPr lang="en-US" altLang="en-US" dirty="0"/>
              <a:t>Assign each team a position – pro or con</a:t>
            </a:r>
            <a:br>
              <a:rPr lang="en-US" altLang="en-US" dirty="0"/>
            </a:br>
            <a:endParaRPr lang="en-US" altLang="en-US" dirty="0"/>
          </a:p>
          <a:p>
            <a:pPr>
              <a:lnSpc>
                <a:spcPct val="90000"/>
              </a:lnSpc>
            </a:pPr>
            <a:r>
              <a:rPr lang="en-US" altLang="en-US" dirty="0"/>
              <a:t>Allow at least 20 minutes for teams to prepare for debate</a:t>
            </a:r>
            <a:br>
              <a:rPr lang="en-US" altLang="en-US" dirty="0"/>
            </a:br>
            <a:endParaRPr lang="en-US" altLang="en-US" dirty="0"/>
          </a:p>
          <a:p>
            <a:pPr>
              <a:lnSpc>
                <a:spcPct val="90000"/>
              </a:lnSpc>
            </a:pP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a:extLst>
              <a:ext uri="{FF2B5EF4-FFF2-40B4-BE49-F238E27FC236}">
                <a16:creationId xmlns:a16="http://schemas.microsoft.com/office/drawing/2014/main" id="{BA4982BE-329F-44F3-9D86-A612D9E0DA5A}"/>
              </a:ext>
            </a:extLst>
          </p:cNvPr>
          <p:cNvSpPr txBox="1">
            <a:spLocks noChangeArrowheads="1"/>
          </p:cNvSpPr>
          <p:nvPr/>
        </p:nvSpPr>
        <p:spPr bwMode="auto">
          <a:xfrm>
            <a:off x="1828800" y="1905000"/>
            <a:ext cx="8534400" cy="651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Each team prepares 2 main points to support their position.</a:t>
            </a:r>
          </a:p>
          <a:p>
            <a:pPr>
              <a:spcBef>
                <a:spcPct val="50000"/>
              </a:spcBef>
            </a:pPr>
            <a:endParaRPr lang="en-US" altLang="en-US" sz="2800" dirty="0"/>
          </a:p>
          <a:p>
            <a:pPr>
              <a:spcBef>
                <a:spcPct val="50000"/>
              </a:spcBef>
            </a:pPr>
            <a:r>
              <a:rPr lang="en-US" altLang="en-US" sz="2800" dirty="0"/>
              <a:t>For each point there should be a few examples and/or anecdotes.</a:t>
            </a:r>
          </a:p>
          <a:p>
            <a:pPr>
              <a:spcBef>
                <a:spcPct val="50000"/>
              </a:spcBef>
            </a:pPr>
            <a:endParaRPr lang="en-US" altLang="en-US" sz="2800" dirty="0"/>
          </a:p>
          <a:p>
            <a:pPr>
              <a:spcBef>
                <a:spcPct val="50000"/>
              </a:spcBef>
            </a:pPr>
            <a:r>
              <a:rPr lang="en-US" altLang="en-US" sz="2800" dirty="0"/>
              <a:t>Arrange tables for teams around perimeter of the classroom.</a:t>
            </a:r>
          </a:p>
          <a:p>
            <a:pPr>
              <a:spcBef>
                <a:spcPct val="50000"/>
              </a:spcBef>
            </a:pPr>
            <a:endParaRPr lang="en-US" altLang="en-US" sz="2800" dirty="0"/>
          </a:p>
          <a:p>
            <a:pPr>
              <a:spcBef>
                <a:spcPct val="50000"/>
              </a:spcBef>
            </a:pPr>
            <a:endParaRPr lang="en-US" altLang="en-US" sz="2400" dirty="0"/>
          </a:p>
          <a:p>
            <a:pPr>
              <a:spcBef>
                <a:spcPct val="50000"/>
              </a:spcBef>
            </a:pPr>
            <a:endParaRPr lang="en-US" altLang="en-US" sz="2400" dirty="0"/>
          </a:p>
          <a:p>
            <a:pPr>
              <a:spcBef>
                <a:spcPct val="50000"/>
              </a:spcBef>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D2419-47E6-4810-93A1-92140732FF0F}"/>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1D9B6A6B-4E44-4E14-8CF4-DF8716D3B776}"/>
              </a:ext>
            </a:extLst>
          </p:cNvPr>
          <p:cNvSpPr>
            <a:spLocks noGrp="1"/>
          </p:cNvSpPr>
          <p:nvPr>
            <p:ph idx="1"/>
          </p:nvPr>
        </p:nvSpPr>
        <p:spPr/>
        <p:txBody>
          <a:bodyPr>
            <a:normAutofit/>
          </a:bodyPr>
          <a:lstStyle/>
          <a:p>
            <a:r>
              <a:rPr lang="en-IN" sz="2400" dirty="0"/>
              <a:t>What is debate?</a:t>
            </a:r>
          </a:p>
          <a:p>
            <a:r>
              <a:rPr lang="en-IN" sz="2400" dirty="0"/>
              <a:t>Design of debate</a:t>
            </a:r>
          </a:p>
          <a:p>
            <a:r>
              <a:rPr lang="en-IN" sz="2400" dirty="0"/>
              <a:t>Debate preparation</a:t>
            </a:r>
          </a:p>
          <a:p>
            <a:r>
              <a:rPr lang="en-IN" sz="2400" dirty="0"/>
              <a:t>Conducting debate</a:t>
            </a:r>
          </a:p>
          <a:p>
            <a:r>
              <a:rPr lang="en-US" sz="2400" dirty="0"/>
              <a:t>Post-debate Discussion and Assessment</a:t>
            </a:r>
          </a:p>
          <a:p>
            <a:r>
              <a:rPr lang="en-IN" sz="2400" dirty="0"/>
              <a:t>Merits</a:t>
            </a:r>
          </a:p>
          <a:p>
            <a:r>
              <a:rPr lang="en-IN" sz="2400" dirty="0"/>
              <a:t>First steps</a:t>
            </a:r>
          </a:p>
          <a:p>
            <a:r>
              <a:rPr lang="en-IN" sz="2400" dirty="0"/>
              <a:t>Example</a:t>
            </a:r>
          </a:p>
          <a:p>
            <a:endParaRPr lang="en-IN" sz="2400" dirty="0"/>
          </a:p>
        </p:txBody>
      </p:sp>
    </p:spTree>
    <p:extLst>
      <p:ext uri="{BB962C8B-B14F-4D97-AF65-F5344CB8AC3E}">
        <p14:creationId xmlns:p14="http://schemas.microsoft.com/office/powerpoint/2010/main" val="1863262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847D7EF-9B0F-49E6-8F61-1916D2D43A76}"/>
              </a:ext>
            </a:extLst>
          </p:cNvPr>
          <p:cNvSpPr>
            <a:spLocks noGrp="1" noChangeArrowheads="1"/>
          </p:cNvSpPr>
          <p:nvPr>
            <p:ph type="title"/>
          </p:nvPr>
        </p:nvSpPr>
        <p:spPr/>
        <p:txBody>
          <a:bodyPr/>
          <a:lstStyle/>
          <a:p>
            <a:r>
              <a:rPr lang="en-US" altLang="en-US" dirty="0"/>
              <a:t>Procedure</a:t>
            </a:r>
          </a:p>
        </p:txBody>
      </p:sp>
      <p:sp>
        <p:nvSpPr>
          <p:cNvPr id="17411" name="Rectangle 3">
            <a:extLst>
              <a:ext uri="{FF2B5EF4-FFF2-40B4-BE49-F238E27FC236}">
                <a16:creationId xmlns:a16="http://schemas.microsoft.com/office/drawing/2014/main" id="{1C293890-1AD9-4412-B875-05B932EEC0C1}"/>
              </a:ext>
            </a:extLst>
          </p:cNvPr>
          <p:cNvSpPr>
            <a:spLocks noGrp="1" noChangeArrowheads="1"/>
          </p:cNvSpPr>
          <p:nvPr>
            <p:ph type="body" idx="1"/>
          </p:nvPr>
        </p:nvSpPr>
        <p:spPr/>
        <p:txBody>
          <a:bodyPr/>
          <a:lstStyle/>
          <a:p>
            <a:r>
              <a:rPr lang="en-US" altLang="en-US" sz="2600" dirty="0"/>
              <a:t>One minute speeches – alternate pro and con for first argument and then second argument</a:t>
            </a:r>
            <a:br>
              <a:rPr lang="en-US" altLang="en-US" sz="2600" dirty="0"/>
            </a:br>
            <a:endParaRPr lang="en-US" altLang="en-US" sz="2600" dirty="0"/>
          </a:p>
          <a:p>
            <a:r>
              <a:rPr lang="en-US" altLang="en-US" sz="2600" dirty="0"/>
              <a:t>Short break to prepare rebuttal speeches</a:t>
            </a:r>
            <a:br>
              <a:rPr lang="en-US" altLang="en-US" sz="2600" dirty="0"/>
            </a:br>
            <a:br>
              <a:rPr lang="en-US" altLang="en-US" sz="2600" dirty="0"/>
            </a:br>
            <a:endParaRPr lang="en-US" altLang="en-US" sz="2600" dirty="0"/>
          </a:p>
          <a:p>
            <a:r>
              <a:rPr lang="en-US" altLang="en-US" sz="2600" dirty="0"/>
              <a:t>Alternate pro and con rebuttal speeches</a:t>
            </a:r>
          </a:p>
          <a:p>
            <a:endParaRPr lang="en-US" altLang="en-US" sz="2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3AC6C34-3BBF-419E-ABCA-AF42EDDFF836}"/>
              </a:ext>
            </a:extLst>
          </p:cNvPr>
          <p:cNvSpPr>
            <a:spLocks noGrp="1" noChangeArrowheads="1"/>
          </p:cNvSpPr>
          <p:nvPr>
            <p:ph type="title"/>
          </p:nvPr>
        </p:nvSpPr>
        <p:spPr/>
        <p:txBody>
          <a:bodyPr/>
          <a:lstStyle/>
          <a:p>
            <a:r>
              <a:rPr lang="en-US" altLang="en-US" dirty="0"/>
              <a:t>Two teams debate</a:t>
            </a:r>
          </a:p>
        </p:txBody>
      </p:sp>
      <p:sp>
        <p:nvSpPr>
          <p:cNvPr id="18435" name="Rectangle 3">
            <a:extLst>
              <a:ext uri="{FF2B5EF4-FFF2-40B4-BE49-F238E27FC236}">
                <a16:creationId xmlns:a16="http://schemas.microsoft.com/office/drawing/2014/main" id="{2FE77807-D57F-4B88-A2FA-5310943957E7}"/>
              </a:ext>
            </a:extLst>
          </p:cNvPr>
          <p:cNvSpPr>
            <a:spLocks noGrp="1" noChangeArrowheads="1"/>
          </p:cNvSpPr>
          <p:nvPr>
            <p:ph type="body" idx="1"/>
          </p:nvPr>
        </p:nvSpPr>
        <p:spPr/>
        <p:txBody>
          <a:bodyPr/>
          <a:lstStyle/>
          <a:p>
            <a:r>
              <a:rPr lang="en-US" altLang="en-US" dirty="0"/>
              <a:t>Two teams of 3-4 students on opposing teams</a:t>
            </a:r>
          </a:p>
          <a:p>
            <a:r>
              <a:rPr lang="en-US" altLang="en-US" dirty="0"/>
              <a:t>Students prepare position speeches by reading articles, discussing the issue, brainstorming</a:t>
            </a:r>
          </a:p>
          <a:p>
            <a:r>
              <a:rPr lang="en-US" altLang="en-US" dirty="0"/>
              <a:t>Time for speeches is pre-determined – longer as the students have more practice.</a:t>
            </a:r>
          </a:p>
          <a:p>
            <a:r>
              <a:rPr lang="en-US" altLang="en-US" dirty="0"/>
              <a:t>Each speaker relates to the comments of the opposing previous speaker before presenting his/her point</a:t>
            </a:r>
          </a:p>
          <a:p>
            <a:r>
              <a:rPr lang="en-US" altLang="en-US" dirty="0"/>
              <a:t>Final speaker on each side sums up points made and refutes points made by opposing team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6117CB9-164E-48BF-ADA8-EA73B07B1DB0}"/>
              </a:ext>
            </a:extLst>
          </p:cNvPr>
          <p:cNvSpPr>
            <a:spLocks noGrp="1" noChangeArrowheads="1"/>
          </p:cNvSpPr>
          <p:nvPr>
            <p:ph type="title"/>
          </p:nvPr>
        </p:nvSpPr>
        <p:spPr/>
        <p:txBody>
          <a:bodyPr/>
          <a:lstStyle/>
          <a:p>
            <a:r>
              <a:rPr lang="en-US" altLang="en-US" dirty="0"/>
              <a:t>Summing it Up</a:t>
            </a:r>
          </a:p>
        </p:txBody>
      </p:sp>
      <p:sp>
        <p:nvSpPr>
          <p:cNvPr id="20483" name="Rectangle 3">
            <a:extLst>
              <a:ext uri="{FF2B5EF4-FFF2-40B4-BE49-F238E27FC236}">
                <a16:creationId xmlns:a16="http://schemas.microsoft.com/office/drawing/2014/main" id="{BC48A023-5109-4D87-B72E-D14B1011F776}"/>
              </a:ext>
            </a:extLst>
          </p:cNvPr>
          <p:cNvSpPr>
            <a:spLocks noGrp="1" noChangeArrowheads="1"/>
          </p:cNvSpPr>
          <p:nvPr>
            <p:ph type="body" idx="1"/>
          </p:nvPr>
        </p:nvSpPr>
        <p:spPr/>
        <p:txBody>
          <a:bodyPr/>
          <a:lstStyle/>
          <a:p>
            <a:pPr>
              <a:lnSpc>
                <a:spcPct val="80000"/>
              </a:lnSpc>
            </a:pPr>
            <a:r>
              <a:rPr lang="en-US" altLang="en-US" sz="2600" dirty="0"/>
              <a:t>Proceed gradually – in small steps</a:t>
            </a:r>
            <a:br>
              <a:rPr lang="en-US" altLang="en-US" sz="2600" dirty="0"/>
            </a:br>
            <a:endParaRPr lang="en-US" altLang="en-US" sz="2600" dirty="0"/>
          </a:p>
          <a:p>
            <a:pPr>
              <a:lnSpc>
                <a:spcPct val="80000"/>
              </a:lnSpc>
            </a:pPr>
            <a:r>
              <a:rPr lang="en-US" altLang="en-US" sz="2600" dirty="0"/>
              <a:t>Students get used to making a logical point and listening to and refuting an opposing point</a:t>
            </a:r>
            <a:br>
              <a:rPr lang="en-US" altLang="en-US" sz="2600" dirty="0"/>
            </a:br>
            <a:endParaRPr lang="en-US" altLang="en-US" sz="2600" dirty="0"/>
          </a:p>
          <a:p>
            <a:pPr>
              <a:lnSpc>
                <a:spcPct val="80000"/>
              </a:lnSpc>
            </a:pPr>
            <a:r>
              <a:rPr lang="en-US" altLang="en-US" sz="2600" dirty="0"/>
              <a:t>Encourages civilized, thoughtful discussion</a:t>
            </a:r>
            <a:br>
              <a:rPr lang="en-US" altLang="en-US" sz="2600" dirty="0"/>
            </a:br>
            <a:endParaRPr lang="en-US" altLang="en-US" sz="2600" dirty="0"/>
          </a:p>
          <a:p>
            <a:pPr>
              <a:lnSpc>
                <a:spcPct val="80000"/>
              </a:lnSpc>
            </a:pPr>
            <a:r>
              <a:rPr lang="en-US" altLang="en-US" sz="2600" dirty="0"/>
              <a:t>Greatly increases fluency in English and students’ self-confidence in their ability to speak.</a:t>
            </a:r>
            <a:br>
              <a:rPr lang="en-US" altLang="en-US" sz="2600" dirty="0"/>
            </a:br>
            <a:endParaRPr lang="en-US" altLang="en-US" sz="2600" dirty="0"/>
          </a:p>
          <a:p>
            <a:pPr>
              <a:lnSpc>
                <a:spcPct val="80000"/>
              </a:lnSpc>
            </a:pPr>
            <a:endParaRPr lang="en-US" altLang="en-US" sz="2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DC4909-243A-46EE-8074-4CE15DC78A88}"/>
              </a:ext>
            </a:extLst>
          </p:cNvPr>
          <p:cNvSpPr txBox="1"/>
          <p:nvPr/>
        </p:nvSpPr>
        <p:spPr>
          <a:xfrm>
            <a:off x="3286125" y="2686050"/>
            <a:ext cx="5076825" cy="1107996"/>
          </a:xfrm>
          <a:prstGeom prst="rect">
            <a:avLst/>
          </a:prstGeom>
          <a:noFill/>
        </p:spPr>
        <p:txBody>
          <a:bodyPr wrap="square" rtlCol="0">
            <a:spAutoFit/>
          </a:bodyPr>
          <a:lstStyle/>
          <a:p>
            <a:r>
              <a:rPr lang="en-IN" sz="6600" dirty="0"/>
              <a:t>THANK YOU</a:t>
            </a:r>
          </a:p>
        </p:txBody>
      </p:sp>
    </p:spTree>
    <p:extLst>
      <p:ext uri="{BB962C8B-B14F-4D97-AF65-F5344CB8AC3E}">
        <p14:creationId xmlns:p14="http://schemas.microsoft.com/office/powerpoint/2010/main" val="301817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7EBC7-CF46-457C-9FFB-1D2D3744C355}"/>
              </a:ext>
            </a:extLst>
          </p:cNvPr>
          <p:cNvSpPr>
            <a:spLocks noGrp="1"/>
          </p:cNvSpPr>
          <p:nvPr>
            <p:ph type="title"/>
          </p:nvPr>
        </p:nvSpPr>
        <p:spPr/>
        <p:txBody>
          <a:bodyPr/>
          <a:lstStyle/>
          <a:p>
            <a:r>
              <a:rPr lang="en-IN" dirty="0"/>
              <a:t>What is debate?</a:t>
            </a:r>
          </a:p>
        </p:txBody>
      </p:sp>
      <p:sp>
        <p:nvSpPr>
          <p:cNvPr id="3" name="Content Placeholder 2">
            <a:extLst>
              <a:ext uri="{FF2B5EF4-FFF2-40B4-BE49-F238E27FC236}">
                <a16:creationId xmlns:a16="http://schemas.microsoft.com/office/drawing/2014/main" id="{9D182927-0ACD-42DD-98C3-9F9AC6DE7F5E}"/>
              </a:ext>
            </a:extLst>
          </p:cNvPr>
          <p:cNvSpPr>
            <a:spLocks noGrp="1"/>
          </p:cNvSpPr>
          <p:nvPr>
            <p:ph idx="1"/>
          </p:nvPr>
        </p:nvSpPr>
        <p:spPr/>
        <p:txBody>
          <a:bodyPr>
            <a:normAutofit/>
          </a:bodyPr>
          <a:lstStyle/>
          <a:p>
            <a:r>
              <a:rPr lang="en-US" dirty="0"/>
              <a:t>Is a discussion or structured contest </a:t>
            </a:r>
          </a:p>
          <a:p>
            <a:r>
              <a:rPr lang="en-US" dirty="0"/>
              <a:t>Is about an issue or a resolution. </a:t>
            </a:r>
          </a:p>
          <a:p>
            <a:r>
              <a:rPr lang="en-US" dirty="0"/>
              <a:t> Involves two sides: one supporting a resolution and one opposing it.</a:t>
            </a:r>
          </a:p>
          <a:p>
            <a:r>
              <a:rPr lang="en-US" dirty="0"/>
              <a:t> is bound by rules previously agreed upon. </a:t>
            </a:r>
          </a:p>
          <a:p>
            <a:r>
              <a:rPr lang="en-US" dirty="0"/>
              <a:t> is judged in order to declare a winning side.</a:t>
            </a:r>
          </a:p>
          <a:p>
            <a:r>
              <a:rPr lang="en-US" dirty="0"/>
              <a:t> is commonly used in democratic societies to explore and resolve issues and problems.</a:t>
            </a:r>
          </a:p>
          <a:p>
            <a:r>
              <a:rPr lang="en-US" dirty="0"/>
              <a:t>  In the context of a classroom, the topic for debate is guided by the knowledge, skill, and value outcomes as told in the curriculum. </a:t>
            </a:r>
            <a:endParaRPr lang="en-IN" dirty="0"/>
          </a:p>
        </p:txBody>
      </p:sp>
    </p:spTree>
    <p:extLst>
      <p:ext uri="{BB962C8B-B14F-4D97-AF65-F5344CB8AC3E}">
        <p14:creationId xmlns:p14="http://schemas.microsoft.com/office/powerpoint/2010/main" val="3278293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14F94-12F9-41C8-9C71-00C9575BB7A6}"/>
              </a:ext>
            </a:extLst>
          </p:cNvPr>
          <p:cNvSpPr>
            <a:spLocks noGrp="1"/>
          </p:cNvSpPr>
          <p:nvPr>
            <p:ph type="title"/>
          </p:nvPr>
        </p:nvSpPr>
        <p:spPr/>
        <p:txBody>
          <a:bodyPr/>
          <a:lstStyle/>
          <a:p>
            <a:r>
              <a:rPr lang="en-US" dirty="0"/>
              <a:t>Design for Debate</a:t>
            </a:r>
            <a:endParaRPr lang="en-IN" dirty="0"/>
          </a:p>
        </p:txBody>
      </p:sp>
      <p:sp>
        <p:nvSpPr>
          <p:cNvPr id="3" name="Content Placeholder 2">
            <a:extLst>
              <a:ext uri="{FF2B5EF4-FFF2-40B4-BE49-F238E27FC236}">
                <a16:creationId xmlns:a16="http://schemas.microsoft.com/office/drawing/2014/main" id="{773F523D-D60F-48DF-B799-9B3BAC94F0B9}"/>
              </a:ext>
            </a:extLst>
          </p:cNvPr>
          <p:cNvSpPr>
            <a:spLocks noGrp="1"/>
          </p:cNvSpPr>
          <p:nvPr>
            <p:ph idx="1"/>
          </p:nvPr>
        </p:nvSpPr>
        <p:spPr>
          <a:xfrm>
            <a:off x="561975" y="2014194"/>
            <a:ext cx="10563225" cy="4463415"/>
          </a:xfrm>
        </p:spPr>
        <p:txBody>
          <a:bodyPr>
            <a:normAutofit/>
          </a:bodyPr>
          <a:lstStyle/>
          <a:p>
            <a:r>
              <a:rPr lang="en-US" dirty="0"/>
              <a:t> Usually involves three groups:</a:t>
            </a:r>
          </a:p>
          <a:p>
            <a:pPr lvl="1"/>
            <a:r>
              <a:rPr lang="en-US" sz="1800" dirty="0"/>
              <a:t>One supporting a resolution (affirmative team), </a:t>
            </a:r>
          </a:p>
          <a:p>
            <a:pPr lvl="1"/>
            <a:r>
              <a:rPr lang="en-US" sz="1800" dirty="0"/>
              <a:t>One opposing the resolution (opposing team),</a:t>
            </a:r>
          </a:p>
          <a:p>
            <a:pPr lvl="1"/>
            <a:r>
              <a:rPr lang="en-US" sz="1800" dirty="0"/>
              <a:t> audience those who are  involved in judging.</a:t>
            </a:r>
          </a:p>
          <a:p>
            <a:r>
              <a:rPr lang="en-US" dirty="0"/>
              <a:t>The affirmative and opposing teams usually consist of three members each.</a:t>
            </a:r>
          </a:p>
          <a:p>
            <a:r>
              <a:rPr lang="en-US" dirty="0"/>
              <a:t> While the judging may be done by the teacher, a small group of students, or the class as a whole.</a:t>
            </a:r>
          </a:p>
          <a:p>
            <a:r>
              <a:rPr lang="en-US" dirty="0"/>
              <a:t> In addition to the three specific groups, there may an audience made up of class members not involved in the formal debate. </a:t>
            </a:r>
          </a:p>
          <a:p>
            <a:r>
              <a:rPr lang="en-US" dirty="0"/>
              <a:t>A specific resolution is developed and rules for the debate are established. (RUBRIC)</a:t>
            </a:r>
            <a:endParaRPr lang="en-IN" dirty="0"/>
          </a:p>
        </p:txBody>
      </p:sp>
    </p:spTree>
    <p:extLst>
      <p:ext uri="{BB962C8B-B14F-4D97-AF65-F5344CB8AC3E}">
        <p14:creationId xmlns:p14="http://schemas.microsoft.com/office/powerpoint/2010/main" val="431966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A332-2008-48AD-87D7-2C3485E76407}"/>
              </a:ext>
            </a:extLst>
          </p:cNvPr>
          <p:cNvSpPr>
            <a:spLocks noGrp="1"/>
          </p:cNvSpPr>
          <p:nvPr>
            <p:ph type="title"/>
          </p:nvPr>
        </p:nvSpPr>
        <p:spPr/>
        <p:txBody>
          <a:bodyPr/>
          <a:lstStyle/>
          <a:p>
            <a:r>
              <a:rPr lang="en-US" dirty="0"/>
              <a:t>Debate Preparation:</a:t>
            </a:r>
            <a:endParaRPr lang="en-IN" dirty="0"/>
          </a:p>
        </p:txBody>
      </p:sp>
      <p:sp>
        <p:nvSpPr>
          <p:cNvPr id="3" name="Content Placeholder 2">
            <a:extLst>
              <a:ext uri="{FF2B5EF4-FFF2-40B4-BE49-F238E27FC236}">
                <a16:creationId xmlns:a16="http://schemas.microsoft.com/office/drawing/2014/main" id="{6592F1EC-E300-4770-9564-C7F696459387}"/>
              </a:ext>
            </a:extLst>
          </p:cNvPr>
          <p:cNvSpPr>
            <a:spLocks noGrp="1"/>
          </p:cNvSpPr>
          <p:nvPr>
            <p:ph idx="1"/>
          </p:nvPr>
        </p:nvSpPr>
        <p:spPr/>
        <p:txBody>
          <a:bodyPr>
            <a:normAutofit fontScale="85000" lnSpcReduction="10000"/>
          </a:bodyPr>
          <a:lstStyle/>
          <a:p>
            <a:pPr>
              <a:lnSpc>
                <a:spcPct val="150000"/>
              </a:lnSpc>
              <a:buFont typeface="Wingdings" panose="05000000000000000000" pitchFamily="2" charset="2"/>
              <a:buChar char="Ø"/>
            </a:pPr>
            <a:r>
              <a:rPr lang="en-US" dirty="0"/>
              <a:t>Develop the resolution to be debated. </a:t>
            </a:r>
          </a:p>
          <a:p>
            <a:pPr>
              <a:lnSpc>
                <a:spcPct val="150000"/>
              </a:lnSpc>
              <a:buFont typeface="Wingdings" panose="05000000000000000000" pitchFamily="2" charset="2"/>
              <a:buChar char="Ø"/>
            </a:pPr>
            <a:r>
              <a:rPr lang="en-US" dirty="0"/>
              <a:t>Organize the teams. </a:t>
            </a:r>
          </a:p>
          <a:p>
            <a:pPr>
              <a:lnSpc>
                <a:spcPct val="150000"/>
              </a:lnSpc>
              <a:buFont typeface="Wingdings" panose="05000000000000000000" pitchFamily="2" charset="2"/>
              <a:buChar char="Ø"/>
            </a:pPr>
            <a:r>
              <a:rPr lang="en-US" dirty="0"/>
              <a:t>Establish the rules of the debate, including timelines. </a:t>
            </a:r>
          </a:p>
          <a:p>
            <a:pPr>
              <a:lnSpc>
                <a:spcPct val="150000"/>
              </a:lnSpc>
              <a:buFont typeface="Wingdings" panose="05000000000000000000" pitchFamily="2" charset="2"/>
              <a:buChar char="Ø"/>
            </a:pPr>
            <a:r>
              <a:rPr lang="en-US" dirty="0"/>
              <a:t>Research the topic and prepare logical arguments.</a:t>
            </a:r>
          </a:p>
          <a:p>
            <a:pPr>
              <a:lnSpc>
                <a:spcPct val="150000"/>
              </a:lnSpc>
              <a:buFont typeface="Wingdings" panose="05000000000000000000" pitchFamily="2" charset="2"/>
              <a:buChar char="Ø"/>
            </a:pPr>
            <a:r>
              <a:rPr lang="en-US" dirty="0"/>
              <a:t>Gather supporting evidence and examples for position taken. </a:t>
            </a:r>
          </a:p>
          <a:p>
            <a:pPr>
              <a:lnSpc>
                <a:spcPct val="150000"/>
              </a:lnSpc>
              <a:buFont typeface="Wingdings" panose="05000000000000000000" pitchFamily="2" charset="2"/>
              <a:buChar char="Ø"/>
            </a:pPr>
            <a:r>
              <a:rPr lang="en-US" dirty="0"/>
              <a:t>Anticipate counter arguments and prepare rebuttals. </a:t>
            </a:r>
          </a:p>
          <a:p>
            <a:pPr>
              <a:lnSpc>
                <a:spcPct val="150000"/>
              </a:lnSpc>
              <a:buFont typeface="Wingdings" panose="05000000000000000000" pitchFamily="2" charset="2"/>
              <a:buChar char="Ø"/>
            </a:pPr>
            <a:r>
              <a:rPr lang="en-US" dirty="0"/>
              <a:t>Team members plan order and content of speaking in debate. </a:t>
            </a:r>
          </a:p>
          <a:p>
            <a:pPr>
              <a:lnSpc>
                <a:spcPct val="150000"/>
              </a:lnSpc>
              <a:buFont typeface="Wingdings" panose="05000000000000000000" pitchFamily="2" charset="2"/>
              <a:buChar char="Ø"/>
            </a:pPr>
            <a:r>
              <a:rPr lang="en-US" dirty="0"/>
              <a:t>Prepare room for debate. </a:t>
            </a:r>
          </a:p>
          <a:p>
            <a:pPr>
              <a:lnSpc>
                <a:spcPct val="150000"/>
              </a:lnSpc>
              <a:buFont typeface="Wingdings" panose="05000000000000000000" pitchFamily="2" charset="2"/>
              <a:buChar char="Ø"/>
            </a:pPr>
            <a:r>
              <a:rPr lang="en-US" dirty="0"/>
              <a:t>Establish expectations, if any, for assessment of debate.</a:t>
            </a:r>
            <a:endParaRPr lang="en-IN" dirty="0"/>
          </a:p>
        </p:txBody>
      </p:sp>
    </p:spTree>
    <p:extLst>
      <p:ext uri="{BB962C8B-B14F-4D97-AF65-F5344CB8AC3E}">
        <p14:creationId xmlns:p14="http://schemas.microsoft.com/office/powerpoint/2010/main" val="1204813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C51EF-5122-4EB8-B04F-68FA807515EA}"/>
              </a:ext>
            </a:extLst>
          </p:cNvPr>
          <p:cNvSpPr>
            <a:spLocks noGrp="1"/>
          </p:cNvSpPr>
          <p:nvPr>
            <p:ph type="title"/>
          </p:nvPr>
        </p:nvSpPr>
        <p:spPr/>
        <p:txBody>
          <a:bodyPr/>
          <a:lstStyle/>
          <a:p>
            <a:r>
              <a:rPr lang="en-US" dirty="0"/>
              <a:t>Conducting Debate:</a:t>
            </a:r>
            <a:endParaRPr lang="en-IN" dirty="0"/>
          </a:p>
        </p:txBody>
      </p:sp>
      <p:sp>
        <p:nvSpPr>
          <p:cNvPr id="3" name="Content Placeholder 2">
            <a:extLst>
              <a:ext uri="{FF2B5EF4-FFF2-40B4-BE49-F238E27FC236}">
                <a16:creationId xmlns:a16="http://schemas.microsoft.com/office/drawing/2014/main" id="{8FE068FA-9BEB-4380-BD7F-379347973090}"/>
              </a:ext>
            </a:extLst>
          </p:cNvPr>
          <p:cNvSpPr>
            <a:spLocks noGrp="1"/>
          </p:cNvSpPr>
          <p:nvPr>
            <p:ph idx="1"/>
          </p:nvPr>
        </p:nvSpPr>
        <p:spPr/>
        <p:txBody>
          <a:bodyPr>
            <a:normAutofit/>
          </a:bodyPr>
          <a:lstStyle/>
          <a:p>
            <a:r>
              <a:rPr lang="en-US" dirty="0"/>
              <a:t>Debate opens with the affirmative team (the team that supports the resolution) presenting their arguments, </a:t>
            </a:r>
          </a:p>
          <a:p>
            <a:r>
              <a:rPr lang="en-US" dirty="0"/>
              <a:t>Followed by a member of the opposing team.</a:t>
            </a:r>
          </a:p>
          <a:p>
            <a:r>
              <a:rPr lang="en-US" dirty="0"/>
              <a:t>This pattern is repeated for the second speaker in each team. </a:t>
            </a:r>
          </a:p>
          <a:p>
            <a:r>
              <a:rPr lang="en-US" dirty="0"/>
              <a:t>Finally, each team gets an opportunity for rebutting the arguments of the opponent.</a:t>
            </a:r>
          </a:p>
          <a:p>
            <a:r>
              <a:rPr lang="en-US" dirty="0"/>
              <a:t> Speakers should speak slowly and clearly. </a:t>
            </a:r>
          </a:p>
          <a:p>
            <a:r>
              <a:rPr lang="en-US" dirty="0"/>
              <a:t>The judges and members of the audience should be taking notes as the debate proceeds.</a:t>
            </a:r>
          </a:p>
          <a:p>
            <a:r>
              <a:rPr lang="en-US" dirty="0"/>
              <a:t> A typical sequence for debate, with suggested timelines, is as follows: </a:t>
            </a:r>
          </a:p>
          <a:p>
            <a:r>
              <a:rPr lang="en-US" dirty="0"/>
              <a:t>The first speaker on the affirmative team presents arguments in support of the resolution. (5 – 10 minutes) .</a:t>
            </a:r>
            <a:endParaRPr lang="en-IN" dirty="0"/>
          </a:p>
        </p:txBody>
      </p:sp>
    </p:spTree>
    <p:extLst>
      <p:ext uri="{BB962C8B-B14F-4D97-AF65-F5344CB8AC3E}">
        <p14:creationId xmlns:p14="http://schemas.microsoft.com/office/powerpoint/2010/main" val="344890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0EC3C-CC67-4ADB-A33E-3CF52CDF462D}"/>
              </a:ext>
            </a:extLst>
          </p:cNvPr>
          <p:cNvSpPr>
            <a:spLocks noGrp="1"/>
          </p:cNvSpPr>
          <p:nvPr>
            <p:ph type="title"/>
          </p:nvPr>
        </p:nvSpPr>
        <p:spPr>
          <a:xfrm>
            <a:off x="1200150" y="166344"/>
            <a:ext cx="10058400" cy="1371600"/>
          </a:xfrm>
        </p:spPr>
        <p:txBody>
          <a:bodyPr/>
          <a:lstStyle/>
          <a:p>
            <a:r>
              <a:rPr lang="en-US" dirty="0"/>
              <a:t>Conducting Debate continued</a:t>
            </a:r>
            <a:endParaRPr lang="en-IN" dirty="0"/>
          </a:p>
        </p:txBody>
      </p:sp>
      <p:sp>
        <p:nvSpPr>
          <p:cNvPr id="3" name="Content Placeholder 2">
            <a:extLst>
              <a:ext uri="{FF2B5EF4-FFF2-40B4-BE49-F238E27FC236}">
                <a16:creationId xmlns:a16="http://schemas.microsoft.com/office/drawing/2014/main" id="{30BD414D-D3D1-45A6-883E-8288B35D3013}"/>
              </a:ext>
            </a:extLst>
          </p:cNvPr>
          <p:cNvSpPr>
            <a:spLocks noGrp="1"/>
          </p:cNvSpPr>
          <p:nvPr>
            <p:ph idx="1"/>
          </p:nvPr>
        </p:nvSpPr>
        <p:spPr>
          <a:xfrm>
            <a:off x="904875" y="1828800"/>
            <a:ext cx="10058400" cy="4291965"/>
          </a:xfrm>
        </p:spPr>
        <p:txBody>
          <a:bodyPr>
            <a:normAutofit fontScale="85000" lnSpcReduction="10000"/>
          </a:bodyPr>
          <a:lstStyle/>
          <a:p>
            <a:pPr>
              <a:buFont typeface="Wingdings" panose="05000000000000000000" pitchFamily="2" charset="2"/>
              <a:buChar char="q"/>
            </a:pPr>
            <a:r>
              <a:rPr lang="en-US" dirty="0"/>
              <a:t>The first speaker on the opposing team presents arguments opposing the resolution. (5 – 10 minutes)</a:t>
            </a:r>
          </a:p>
          <a:p>
            <a:pPr>
              <a:buFont typeface="Wingdings" panose="05000000000000000000" pitchFamily="2" charset="2"/>
              <a:buChar char="q"/>
            </a:pPr>
            <a:r>
              <a:rPr lang="en-US" dirty="0"/>
              <a:t>The second speaker on the affirmative team presents further arguments in support of the resolution, identifies areas of conflict, and answers questions that may have been raised by the opposition speaker. (5 – 10 minutes) </a:t>
            </a:r>
          </a:p>
          <a:p>
            <a:pPr>
              <a:buFont typeface="Wingdings" panose="05000000000000000000" pitchFamily="2" charset="2"/>
              <a:buChar char="q"/>
            </a:pPr>
            <a:r>
              <a:rPr lang="en-US" dirty="0"/>
              <a:t>The second speaker on the opposing team presents further arguments against the resolution, identifies further areas of conflict, and answers questions that may have been raised by the previous affirmative speaker. (5 – 10 minutes) </a:t>
            </a:r>
          </a:p>
          <a:p>
            <a:pPr>
              <a:buFont typeface="Wingdings" panose="05000000000000000000" pitchFamily="2" charset="2"/>
              <a:buChar char="q"/>
            </a:pPr>
            <a:r>
              <a:rPr lang="en-US" dirty="0"/>
              <a:t>The rules may include a short recess for teams to prepare their rebuttals. (5 minutes) </a:t>
            </a:r>
          </a:p>
          <a:p>
            <a:pPr>
              <a:buFont typeface="Wingdings" panose="05000000000000000000" pitchFamily="2" charset="2"/>
              <a:buChar char="q"/>
            </a:pPr>
            <a:r>
              <a:rPr lang="en-US" dirty="0"/>
              <a:t>The opposing team begins with the rebuttal, attempting to defend the opposing arguments and to defeat the supporting arguments without adding any new information. (3 – 5 minutes) </a:t>
            </a:r>
          </a:p>
          <a:p>
            <a:pPr>
              <a:buFont typeface="Wingdings" panose="05000000000000000000" pitchFamily="2" charset="2"/>
              <a:buChar char="q"/>
            </a:pPr>
            <a:r>
              <a:rPr lang="en-US" dirty="0"/>
              <a:t>First rebuttal of the affirmative team (3 – 5 minutes)</a:t>
            </a:r>
          </a:p>
          <a:p>
            <a:pPr>
              <a:buFont typeface="Wingdings" panose="05000000000000000000" pitchFamily="2" charset="2"/>
              <a:buChar char="q"/>
            </a:pPr>
            <a:r>
              <a:rPr lang="en-US" dirty="0"/>
              <a:t>Each team gets a second rebuttal for closing statements with the affirmative team having the last opportunity to speak. (3 – 5 minutes each)</a:t>
            </a:r>
          </a:p>
          <a:p>
            <a:pPr>
              <a:buFont typeface="Wingdings" panose="05000000000000000000" pitchFamily="2" charset="2"/>
              <a:buChar char="q"/>
            </a:pPr>
            <a:r>
              <a:rPr lang="en-US" dirty="0"/>
              <a:t>There cannot be any interruptions. Speakers must wait their turns. The teacher may need to enforce the rules</a:t>
            </a:r>
            <a:endParaRPr lang="en-IN" dirty="0"/>
          </a:p>
        </p:txBody>
      </p:sp>
    </p:spTree>
    <p:extLst>
      <p:ext uri="{BB962C8B-B14F-4D97-AF65-F5344CB8AC3E}">
        <p14:creationId xmlns:p14="http://schemas.microsoft.com/office/powerpoint/2010/main" val="1692681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C813E-EF75-4FB4-B73C-05ABD0770425}"/>
              </a:ext>
            </a:extLst>
          </p:cNvPr>
          <p:cNvSpPr>
            <a:spLocks noGrp="1"/>
          </p:cNvSpPr>
          <p:nvPr>
            <p:ph type="title"/>
          </p:nvPr>
        </p:nvSpPr>
        <p:spPr/>
        <p:txBody>
          <a:bodyPr>
            <a:normAutofit fontScale="90000"/>
          </a:bodyPr>
          <a:lstStyle/>
          <a:p>
            <a:r>
              <a:rPr lang="en-US" dirty="0"/>
              <a:t>Post-debate Discussion and Assessment</a:t>
            </a:r>
            <a:endParaRPr lang="en-IN" dirty="0"/>
          </a:p>
        </p:txBody>
      </p:sp>
      <p:sp>
        <p:nvSpPr>
          <p:cNvPr id="3" name="Content Placeholder 2">
            <a:extLst>
              <a:ext uri="{FF2B5EF4-FFF2-40B4-BE49-F238E27FC236}">
                <a16:creationId xmlns:a16="http://schemas.microsoft.com/office/drawing/2014/main" id="{2F49A865-8D71-42D7-96F5-0FDFAFBB86B3}"/>
              </a:ext>
            </a:extLst>
          </p:cNvPr>
          <p:cNvSpPr>
            <a:spLocks noGrp="1"/>
          </p:cNvSpPr>
          <p:nvPr>
            <p:ph idx="1"/>
          </p:nvPr>
        </p:nvSpPr>
        <p:spPr/>
        <p:txBody>
          <a:bodyPr/>
          <a:lstStyle/>
          <a:p>
            <a:r>
              <a:rPr lang="en-US" dirty="0"/>
              <a:t>When the formal debate is finished, allow time for debriefing and discussion. </a:t>
            </a:r>
          </a:p>
          <a:p>
            <a:r>
              <a:rPr lang="en-US" dirty="0"/>
              <a:t>Members of the audience should be given an opportunity to ask questions and to contribute their own thoughts and opinions on the arguments presented</a:t>
            </a:r>
          </a:p>
          <a:p>
            <a:r>
              <a:rPr lang="en-US" dirty="0"/>
              <a:t> Members of the debate teams may also wish to reflect on their performance and seek feedback from the audience, including the teacher. </a:t>
            </a:r>
          </a:p>
          <a:p>
            <a:r>
              <a:rPr lang="en-US" dirty="0"/>
              <a:t>If some form of assessment was part of the debate plan, it would be conducted at this time. Assessment could be conducted by the teacher, the judging team, or the entire class. </a:t>
            </a:r>
            <a:endParaRPr lang="en-IN" dirty="0"/>
          </a:p>
        </p:txBody>
      </p:sp>
    </p:spTree>
    <p:extLst>
      <p:ext uri="{BB962C8B-B14F-4D97-AF65-F5344CB8AC3E}">
        <p14:creationId xmlns:p14="http://schemas.microsoft.com/office/powerpoint/2010/main" val="3554190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355F78E-5BF2-4980-B4BF-092BAC16C24B}"/>
              </a:ext>
            </a:extLst>
          </p:cNvPr>
          <p:cNvSpPr>
            <a:spLocks noGrp="1" noChangeArrowheads="1"/>
          </p:cNvSpPr>
          <p:nvPr>
            <p:ph type="title"/>
          </p:nvPr>
        </p:nvSpPr>
        <p:spPr/>
        <p:txBody>
          <a:bodyPr/>
          <a:lstStyle/>
          <a:p>
            <a:r>
              <a:rPr lang="en-US" altLang="en-US" dirty="0"/>
              <a:t>Merits</a:t>
            </a:r>
          </a:p>
        </p:txBody>
      </p:sp>
      <p:sp>
        <p:nvSpPr>
          <p:cNvPr id="6147" name="Rectangle 3">
            <a:extLst>
              <a:ext uri="{FF2B5EF4-FFF2-40B4-BE49-F238E27FC236}">
                <a16:creationId xmlns:a16="http://schemas.microsoft.com/office/drawing/2014/main" id="{4EB6F1C4-8EC2-4449-B10A-10FEBAE26A0E}"/>
              </a:ext>
            </a:extLst>
          </p:cNvPr>
          <p:cNvSpPr>
            <a:spLocks noGrp="1" noChangeArrowheads="1"/>
          </p:cNvSpPr>
          <p:nvPr>
            <p:ph type="body" idx="1"/>
          </p:nvPr>
        </p:nvSpPr>
        <p:spPr/>
        <p:txBody>
          <a:bodyPr/>
          <a:lstStyle/>
          <a:p>
            <a:pPr>
              <a:lnSpc>
                <a:spcPct val="90000"/>
              </a:lnSpc>
            </a:pPr>
            <a:r>
              <a:rPr lang="en-US" altLang="en-US" dirty="0"/>
              <a:t>Meaningful listening, speaking, and writing practice</a:t>
            </a:r>
            <a:br>
              <a:rPr lang="en-US" altLang="en-US" dirty="0"/>
            </a:br>
            <a:endParaRPr lang="en-US" altLang="en-US" dirty="0"/>
          </a:p>
          <a:p>
            <a:pPr>
              <a:lnSpc>
                <a:spcPct val="90000"/>
              </a:lnSpc>
            </a:pPr>
            <a:r>
              <a:rPr lang="en-US" altLang="en-US" dirty="0"/>
              <a:t>Encourages analytic thinking</a:t>
            </a:r>
            <a:br>
              <a:rPr lang="en-US" altLang="en-US" dirty="0"/>
            </a:br>
            <a:endParaRPr lang="en-US" altLang="en-US" dirty="0"/>
          </a:p>
          <a:p>
            <a:pPr>
              <a:lnSpc>
                <a:spcPct val="90000"/>
              </a:lnSpc>
            </a:pPr>
            <a:r>
              <a:rPr lang="en-US" altLang="en-US" dirty="0"/>
              <a:t>Develops fluency</a:t>
            </a:r>
            <a:br>
              <a:rPr lang="en-US" altLang="en-US" dirty="0"/>
            </a:br>
            <a:endParaRPr lang="en-US" altLang="en-US" dirty="0"/>
          </a:p>
          <a:p>
            <a:pPr>
              <a:lnSpc>
                <a:spcPct val="90000"/>
              </a:lnSpc>
            </a:pPr>
            <a:r>
              <a:rPr lang="en-US" altLang="en-US" dirty="0"/>
              <a:t>High interest – very motivating</a:t>
            </a:r>
            <a:br>
              <a:rPr lang="en-US" altLang="en-US" dirty="0"/>
            </a:br>
            <a:endParaRPr lang="en-US"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380</TotalTime>
  <Words>1504</Words>
  <Application>Microsoft Office PowerPoint</Application>
  <PresentationFormat>Widescreen</PresentationFormat>
  <Paragraphs>138</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Century Gothic</vt:lpstr>
      <vt:lpstr>Garamond</vt:lpstr>
      <vt:lpstr>Wingdings</vt:lpstr>
      <vt:lpstr>Savon</vt:lpstr>
      <vt:lpstr>Debate Module 1/1</vt:lpstr>
      <vt:lpstr>Contents:</vt:lpstr>
      <vt:lpstr>What is debate?</vt:lpstr>
      <vt:lpstr>Design for Debate</vt:lpstr>
      <vt:lpstr>Debate Preparation:</vt:lpstr>
      <vt:lpstr>Conducting Debate:</vt:lpstr>
      <vt:lpstr>Conducting Debate continued</vt:lpstr>
      <vt:lpstr>Post-debate Discussion and Assessment</vt:lpstr>
      <vt:lpstr>Merits</vt:lpstr>
      <vt:lpstr>First steps..</vt:lpstr>
      <vt:lpstr>Examples:</vt:lpstr>
      <vt:lpstr>Getting the idea</vt:lpstr>
      <vt:lpstr>Example:</vt:lpstr>
      <vt:lpstr>“I couldn’t disagree more!”</vt:lpstr>
      <vt:lpstr>PowerPoint Presentation</vt:lpstr>
      <vt:lpstr>Example</vt:lpstr>
      <vt:lpstr>Ping-Pong Debate</vt:lpstr>
      <vt:lpstr>In Class “Teams Debate”</vt:lpstr>
      <vt:lpstr>PowerPoint Presentation</vt:lpstr>
      <vt:lpstr>Procedure</vt:lpstr>
      <vt:lpstr>Two teams debate</vt:lpstr>
      <vt:lpstr>Summing it Up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Extempore</dc:title>
  <dc:creator>Renuka Devi</dc:creator>
  <cp:lastModifiedBy>Renuka Devi</cp:lastModifiedBy>
  <cp:revision>11</cp:revision>
  <dcterms:created xsi:type="dcterms:W3CDTF">2020-07-19T08:00:53Z</dcterms:created>
  <dcterms:modified xsi:type="dcterms:W3CDTF">2020-07-23T18:29:47Z</dcterms:modified>
</cp:coreProperties>
</file>