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F5ACCE-B546-406C-9984-DD2BA6BAC986}" type="doc">
      <dgm:prSet loTypeId="urn:microsoft.com/office/officeart/2005/8/layout/list1" loCatId="list" qsTypeId="urn:microsoft.com/office/officeart/2005/8/quickstyle/3d3" qsCatId="3D" csTypeId="urn:microsoft.com/office/officeart/2005/8/colors/accent4_3" csCatId="accent4" phldr="1"/>
      <dgm:spPr/>
      <dgm:t>
        <a:bodyPr/>
        <a:lstStyle/>
        <a:p>
          <a:endParaRPr lang="en-US"/>
        </a:p>
      </dgm:t>
    </dgm:pt>
    <dgm:pt modelId="{CBC0B887-1F79-497C-9ECA-EC8C9BD9B33A}">
      <dgm:prSet phldrT="[Text]" custT="1"/>
      <dgm:spPr/>
      <dgm:t>
        <a:bodyPr/>
        <a:lstStyle/>
        <a:p>
          <a:r>
            <a:rPr lang="en-US" sz="1800" b="1" dirty="0" smtClean="0">
              <a:latin typeface="Bodoni MT Black" pitchFamily="18" charset="0"/>
            </a:rPr>
            <a:t>MALE OR FEMALE</a:t>
          </a:r>
          <a:endParaRPr lang="en-US" sz="1800" b="1" dirty="0">
            <a:latin typeface="Bodoni MT Black" pitchFamily="18" charset="0"/>
          </a:endParaRPr>
        </a:p>
      </dgm:t>
    </dgm:pt>
    <dgm:pt modelId="{DB08DDC9-5C2D-41FC-BB93-161BBB9A7245}" type="parTrans" cxnId="{42A57747-FEFB-4029-B6F2-96FEB49AEB47}">
      <dgm:prSet/>
      <dgm:spPr/>
      <dgm:t>
        <a:bodyPr/>
        <a:lstStyle/>
        <a:p>
          <a:endParaRPr lang="en-US" sz="2800" b="1">
            <a:latin typeface="Bodoni MT Black" pitchFamily="18" charset="0"/>
          </a:endParaRPr>
        </a:p>
      </dgm:t>
    </dgm:pt>
    <dgm:pt modelId="{AE0A83EC-370C-46A9-9DAD-7AA5A1476D11}" type="sibTrans" cxnId="{42A57747-FEFB-4029-B6F2-96FEB49AEB47}">
      <dgm:prSet/>
      <dgm:spPr/>
      <dgm:t>
        <a:bodyPr/>
        <a:lstStyle/>
        <a:p>
          <a:endParaRPr lang="en-US" sz="2800" b="1">
            <a:latin typeface="Bodoni MT Black" pitchFamily="18" charset="0"/>
          </a:endParaRPr>
        </a:p>
      </dgm:t>
    </dgm:pt>
    <dgm:pt modelId="{4CCFD003-C9AA-4A0F-9C6B-CCC6D4E46BB9}">
      <dgm:prSet phldrT="[Text]" custT="1"/>
      <dgm:spPr/>
      <dgm:t>
        <a:bodyPr/>
        <a:lstStyle/>
        <a:p>
          <a:r>
            <a:rPr lang="en-US" sz="1800" b="1" dirty="0" smtClean="0">
              <a:latin typeface="Bodoni MT Black" pitchFamily="18" charset="0"/>
            </a:rPr>
            <a:t>AGE GROUP</a:t>
          </a:r>
          <a:endParaRPr lang="en-US" sz="1800" b="1" dirty="0">
            <a:latin typeface="Bodoni MT Black" pitchFamily="18" charset="0"/>
          </a:endParaRPr>
        </a:p>
      </dgm:t>
    </dgm:pt>
    <dgm:pt modelId="{7EE4DC07-C568-46C4-A20A-609FF309FE93}" type="parTrans" cxnId="{D671E790-C807-4894-8EDC-5170FF821CEF}">
      <dgm:prSet/>
      <dgm:spPr/>
      <dgm:t>
        <a:bodyPr/>
        <a:lstStyle/>
        <a:p>
          <a:endParaRPr lang="en-US" sz="2800" b="1">
            <a:latin typeface="Bodoni MT Black" pitchFamily="18" charset="0"/>
          </a:endParaRPr>
        </a:p>
      </dgm:t>
    </dgm:pt>
    <dgm:pt modelId="{29D0A149-3FF3-410A-AFCA-BC76241F981C}" type="sibTrans" cxnId="{D671E790-C807-4894-8EDC-5170FF821CEF}">
      <dgm:prSet/>
      <dgm:spPr/>
      <dgm:t>
        <a:bodyPr/>
        <a:lstStyle/>
        <a:p>
          <a:endParaRPr lang="en-US" sz="2800" b="1">
            <a:latin typeface="Bodoni MT Black" pitchFamily="18" charset="0"/>
          </a:endParaRPr>
        </a:p>
      </dgm:t>
    </dgm:pt>
    <dgm:pt modelId="{D0B240A9-CB32-4B73-8F9D-54819A73B259}">
      <dgm:prSet phldrT="[Text]" custT="1"/>
      <dgm:spPr/>
      <dgm:t>
        <a:bodyPr/>
        <a:lstStyle/>
        <a:p>
          <a:r>
            <a:rPr lang="en-US" sz="1800" b="1" dirty="0" smtClean="0">
              <a:latin typeface="Bodoni MT Black" pitchFamily="18" charset="0"/>
            </a:rPr>
            <a:t>LITERACY RATE AND LEVEL</a:t>
          </a:r>
          <a:endParaRPr lang="en-US" sz="1800" b="1" dirty="0">
            <a:latin typeface="Bodoni MT Black" pitchFamily="18" charset="0"/>
          </a:endParaRPr>
        </a:p>
      </dgm:t>
    </dgm:pt>
    <dgm:pt modelId="{A71D9806-097A-4591-8389-02E2C8E34A3E}" type="parTrans" cxnId="{EDA5AC88-FB28-4AB7-946F-570D5D54E5D8}">
      <dgm:prSet/>
      <dgm:spPr/>
      <dgm:t>
        <a:bodyPr/>
        <a:lstStyle/>
        <a:p>
          <a:endParaRPr lang="en-US" sz="2800" b="1">
            <a:latin typeface="Bodoni MT Black" pitchFamily="18" charset="0"/>
          </a:endParaRPr>
        </a:p>
      </dgm:t>
    </dgm:pt>
    <dgm:pt modelId="{D35AF5E1-A186-48F0-8497-41F2E97C04E0}" type="sibTrans" cxnId="{EDA5AC88-FB28-4AB7-946F-570D5D54E5D8}">
      <dgm:prSet/>
      <dgm:spPr/>
      <dgm:t>
        <a:bodyPr/>
        <a:lstStyle/>
        <a:p>
          <a:endParaRPr lang="en-US" sz="2800" b="1">
            <a:latin typeface="Bodoni MT Black" pitchFamily="18" charset="0"/>
          </a:endParaRPr>
        </a:p>
      </dgm:t>
    </dgm:pt>
    <dgm:pt modelId="{2D66E820-E228-4615-A0C7-540B19904876}">
      <dgm:prSet phldrT="[Text]" custT="1"/>
      <dgm:spPr/>
      <dgm:t>
        <a:bodyPr/>
        <a:lstStyle/>
        <a:p>
          <a:r>
            <a:rPr lang="en-US" sz="1800" b="1" dirty="0" smtClean="0">
              <a:latin typeface="Bodoni MT Black" pitchFamily="18" charset="0"/>
            </a:rPr>
            <a:t>OCCUPATION</a:t>
          </a:r>
          <a:endParaRPr lang="en-US" sz="1800" b="1" dirty="0">
            <a:latin typeface="Bodoni MT Black" pitchFamily="18" charset="0"/>
          </a:endParaRPr>
        </a:p>
      </dgm:t>
    </dgm:pt>
    <dgm:pt modelId="{C2F7F49A-FCA8-447E-B47B-CF4BC99C88CA}" type="parTrans" cxnId="{015D6B7D-995F-46A4-ADB2-1C89ECFC3DAC}">
      <dgm:prSet/>
      <dgm:spPr/>
      <dgm:t>
        <a:bodyPr/>
        <a:lstStyle/>
        <a:p>
          <a:endParaRPr lang="en-US" sz="2800" b="1">
            <a:latin typeface="Bodoni MT Black" pitchFamily="18" charset="0"/>
          </a:endParaRPr>
        </a:p>
      </dgm:t>
    </dgm:pt>
    <dgm:pt modelId="{78B5FB05-3598-4E20-B3CD-BAC5CF7A66B6}" type="sibTrans" cxnId="{015D6B7D-995F-46A4-ADB2-1C89ECFC3DAC}">
      <dgm:prSet/>
      <dgm:spPr/>
      <dgm:t>
        <a:bodyPr/>
        <a:lstStyle/>
        <a:p>
          <a:endParaRPr lang="en-US" sz="2800" b="1">
            <a:latin typeface="Bodoni MT Black" pitchFamily="18" charset="0"/>
          </a:endParaRPr>
        </a:p>
      </dgm:t>
    </dgm:pt>
    <dgm:pt modelId="{45B1BC12-70DB-419D-BD00-77C4AD8AF887}">
      <dgm:prSet phldrT="[Text]" custT="1"/>
      <dgm:spPr/>
      <dgm:t>
        <a:bodyPr/>
        <a:lstStyle/>
        <a:p>
          <a:r>
            <a:rPr lang="en-US" sz="1800" b="1" dirty="0" smtClean="0">
              <a:latin typeface="Bodoni MT Black" pitchFamily="18" charset="0"/>
            </a:rPr>
            <a:t>INCOME LEVEL</a:t>
          </a:r>
          <a:endParaRPr lang="en-US" sz="1800" b="1" dirty="0">
            <a:latin typeface="Bodoni MT Black" pitchFamily="18" charset="0"/>
          </a:endParaRPr>
        </a:p>
      </dgm:t>
    </dgm:pt>
    <dgm:pt modelId="{765E1594-788F-470A-888E-9226C186EA6E}" type="parTrans" cxnId="{6A9D78EE-60E3-44A7-B732-D703E100992B}">
      <dgm:prSet/>
      <dgm:spPr/>
      <dgm:t>
        <a:bodyPr/>
        <a:lstStyle/>
        <a:p>
          <a:endParaRPr lang="en-US" sz="2800" b="1">
            <a:latin typeface="Bodoni MT Black" pitchFamily="18" charset="0"/>
          </a:endParaRPr>
        </a:p>
      </dgm:t>
    </dgm:pt>
    <dgm:pt modelId="{0B5ECB56-EF2F-4F58-B396-A127DFAD0F69}" type="sibTrans" cxnId="{6A9D78EE-60E3-44A7-B732-D703E100992B}">
      <dgm:prSet/>
      <dgm:spPr/>
      <dgm:t>
        <a:bodyPr/>
        <a:lstStyle/>
        <a:p>
          <a:endParaRPr lang="en-US" sz="2800" b="1">
            <a:latin typeface="Bodoni MT Black" pitchFamily="18" charset="0"/>
          </a:endParaRPr>
        </a:p>
      </dgm:t>
    </dgm:pt>
    <dgm:pt modelId="{5CC9732A-279C-4D9D-A9FF-F45A9A36DAE6}">
      <dgm:prSet phldrT="[Text]" custT="1"/>
      <dgm:spPr/>
      <dgm:t>
        <a:bodyPr/>
        <a:lstStyle/>
        <a:p>
          <a:r>
            <a:rPr lang="en-US" sz="1800" b="1" dirty="0" smtClean="0">
              <a:latin typeface="Bodoni MT Black" pitchFamily="18" charset="0"/>
            </a:rPr>
            <a:t>HEALTH CONDITION</a:t>
          </a:r>
          <a:endParaRPr lang="en-US" sz="1800" b="1" dirty="0">
            <a:latin typeface="Bodoni MT Black" pitchFamily="18" charset="0"/>
          </a:endParaRPr>
        </a:p>
      </dgm:t>
    </dgm:pt>
    <dgm:pt modelId="{17D43ED9-F9AA-40A4-A260-4993B9EBE39D}" type="parTrans" cxnId="{8B3F4227-D44E-49F1-8D24-3EDDB9FA43A7}">
      <dgm:prSet/>
      <dgm:spPr/>
      <dgm:t>
        <a:bodyPr/>
        <a:lstStyle/>
        <a:p>
          <a:endParaRPr lang="en-US" sz="2800" b="1">
            <a:latin typeface="Bodoni MT Black" pitchFamily="18" charset="0"/>
          </a:endParaRPr>
        </a:p>
      </dgm:t>
    </dgm:pt>
    <dgm:pt modelId="{820943A3-C486-4CA9-BFCE-52BE240CABB8}" type="sibTrans" cxnId="{8B3F4227-D44E-49F1-8D24-3EDDB9FA43A7}">
      <dgm:prSet/>
      <dgm:spPr/>
      <dgm:t>
        <a:bodyPr/>
        <a:lstStyle/>
        <a:p>
          <a:endParaRPr lang="en-US" sz="2800" b="1">
            <a:latin typeface="Bodoni MT Black" pitchFamily="18" charset="0"/>
          </a:endParaRPr>
        </a:p>
      </dgm:t>
    </dgm:pt>
    <dgm:pt modelId="{66E98646-B5BB-4F4E-B466-8DA4A8EA7BF3}" type="pres">
      <dgm:prSet presAssocID="{CFF5ACCE-B546-406C-9984-DD2BA6BAC986}" presName="linear" presStyleCnt="0">
        <dgm:presLayoutVars>
          <dgm:dir/>
          <dgm:animLvl val="lvl"/>
          <dgm:resizeHandles val="exact"/>
        </dgm:presLayoutVars>
      </dgm:prSet>
      <dgm:spPr/>
      <dgm:t>
        <a:bodyPr/>
        <a:lstStyle/>
        <a:p>
          <a:endParaRPr lang="en-IN"/>
        </a:p>
      </dgm:t>
    </dgm:pt>
    <dgm:pt modelId="{F0347289-742C-4EF7-AFD2-E578A426D055}" type="pres">
      <dgm:prSet presAssocID="{CBC0B887-1F79-497C-9ECA-EC8C9BD9B33A}" presName="parentLin" presStyleCnt="0"/>
      <dgm:spPr/>
    </dgm:pt>
    <dgm:pt modelId="{3319E520-33AD-4EED-A10F-35A705274C99}" type="pres">
      <dgm:prSet presAssocID="{CBC0B887-1F79-497C-9ECA-EC8C9BD9B33A}" presName="parentLeftMargin" presStyleLbl="node1" presStyleIdx="0" presStyleCnt="6"/>
      <dgm:spPr/>
      <dgm:t>
        <a:bodyPr/>
        <a:lstStyle/>
        <a:p>
          <a:endParaRPr lang="en-IN"/>
        </a:p>
      </dgm:t>
    </dgm:pt>
    <dgm:pt modelId="{E0EFAFFF-9CA0-445B-81E4-491EA2CD56B1}" type="pres">
      <dgm:prSet presAssocID="{CBC0B887-1F79-497C-9ECA-EC8C9BD9B33A}" presName="parentText" presStyleLbl="node1" presStyleIdx="0" presStyleCnt="6">
        <dgm:presLayoutVars>
          <dgm:chMax val="0"/>
          <dgm:bulletEnabled val="1"/>
        </dgm:presLayoutVars>
      </dgm:prSet>
      <dgm:spPr/>
      <dgm:t>
        <a:bodyPr/>
        <a:lstStyle/>
        <a:p>
          <a:endParaRPr lang="en-IN"/>
        </a:p>
      </dgm:t>
    </dgm:pt>
    <dgm:pt modelId="{7175F974-BB58-499D-B914-65A5C99BA779}" type="pres">
      <dgm:prSet presAssocID="{CBC0B887-1F79-497C-9ECA-EC8C9BD9B33A}" presName="negativeSpace" presStyleCnt="0"/>
      <dgm:spPr/>
    </dgm:pt>
    <dgm:pt modelId="{BF124E78-5042-4408-B1A6-0FD2F10B6C19}" type="pres">
      <dgm:prSet presAssocID="{CBC0B887-1F79-497C-9ECA-EC8C9BD9B33A}" presName="childText" presStyleLbl="conFgAcc1" presStyleIdx="0" presStyleCnt="6">
        <dgm:presLayoutVars>
          <dgm:bulletEnabled val="1"/>
        </dgm:presLayoutVars>
      </dgm:prSet>
      <dgm:spPr/>
    </dgm:pt>
    <dgm:pt modelId="{7FE03D9E-BCDF-4583-A8E3-44E4DCF7A5E6}" type="pres">
      <dgm:prSet presAssocID="{AE0A83EC-370C-46A9-9DAD-7AA5A1476D11}" presName="spaceBetweenRectangles" presStyleCnt="0"/>
      <dgm:spPr/>
    </dgm:pt>
    <dgm:pt modelId="{07636ADF-7006-464D-998F-2223243D429C}" type="pres">
      <dgm:prSet presAssocID="{4CCFD003-C9AA-4A0F-9C6B-CCC6D4E46BB9}" presName="parentLin" presStyleCnt="0"/>
      <dgm:spPr/>
    </dgm:pt>
    <dgm:pt modelId="{1ED5FF72-E218-427E-885B-1A7248FB56B4}" type="pres">
      <dgm:prSet presAssocID="{4CCFD003-C9AA-4A0F-9C6B-CCC6D4E46BB9}" presName="parentLeftMargin" presStyleLbl="node1" presStyleIdx="0" presStyleCnt="6"/>
      <dgm:spPr/>
      <dgm:t>
        <a:bodyPr/>
        <a:lstStyle/>
        <a:p>
          <a:endParaRPr lang="en-IN"/>
        </a:p>
      </dgm:t>
    </dgm:pt>
    <dgm:pt modelId="{8E4CF605-A0E2-48A2-9266-85D392DC5EFD}" type="pres">
      <dgm:prSet presAssocID="{4CCFD003-C9AA-4A0F-9C6B-CCC6D4E46BB9}" presName="parentText" presStyleLbl="node1" presStyleIdx="1" presStyleCnt="6">
        <dgm:presLayoutVars>
          <dgm:chMax val="0"/>
          <dgm:bulletEnabled val="1"/>
        </dgm:presLayoutVars>
      </dgm:prSet>
      <dgm:spPr/>
      <dgm:t>
        <a:bodyPr/>
        <a:lstStyle/>
        <a:p>
          <a:endParaRPr lang="en-IN"/>
        </a:p>
      </dgm:t>
    </dgm:pt>
    <dgm:pt modelId="{7EE3BDBD-268D-40C4-9CA9-FC791B00B096}" type="pres">
      <dgm:prSet presAssocID="{4CCFD003-C9AA-4A0F-9C6B-CCC6D4E46BB9}" presName="negativeSpace" presStyleCnt="0"/>
      <dgm:spPr/>
    </dgm:pt>
    <dgm:pt modelId="{909A4128-A38A-48FA-9867-D3CFEE4CE877}" type="pres">
      <dgm:prSet presAssocID="{4CCFD003-C9AA-4A0F-9C6B-CCC6D4E46BB9}" presName="childText" presStyleLbl="conFgAcc1" presStyleIdx="1" presStyleCnt="6">
        <dgm:presLayoutVars>
          <dgm:bulletEnabled val="1"/>
        </dgm:presLayoutVars>
      </dgm:prSet>
      <dgm:spPr/>
    </dgm:pt>
    <dgm:pt modelId="{7407C35C-6224-410C-A585-F5A85972C0FE}" type="pres">
      <dgm:prSet presAssocID="{29D0A149-3FF3-410A-AFCA-BC76241F981C}" presName="spaceBetweenRectangles" presStyleCnt="0"/>
      <dgm:spPr/>
    </dgm:pt>
    <dgm:pt modelId="{7FE144E1-E552-404A-BB06-54AE34E7A980}" type="pres">
      <dgm:prSet presAssocID="{D0B240A9-CB32-4B73-8F9D-54819A73B259}" presName="parentLin" presStyleCnt="0"/>
      <dgm:spPr/>
    </dgm:pt>
    <dgm:pt modelId="{F93DE072-0099-4F53-A5D7-A899C76AF4E2}" type="pres">
      <dgm:prSet presAssocID="{D0B240A9-CB32-4B73-8F9D-54819A73B259}" presName="parentLeftMargin" presStyleLbl="node1" presStyleIdx="1" presStyleCnt="6"/>
      <dgm:spPr/>
      <dgm:t>
        <a:bodyPr/>
        <a:lstStyle/>
        <a:p>
          <a:endParaRPr lang="en-IN"/>
        </a:p>
      </dgm:t>
    </dgm:pt>
    <dgm:pt modelId="{09A112A9-45F5-4AFE-806C-99D40D593B2A}" type="pres">
      <dgm:prSet presAssocID="{D0B240A9-CB32-4B73-8F9D-54819A73B259}" presName="parentText" presStyleLbl="node1" presStyleIdx="2" presStyleCnt="6">
        <dgm:presLayoutVars>
          <dgm:chMax val="0"/>
          <dgm:bulletEnabled val="1"/>
        </dgm:presLayoutVars>
      </dgm:prSet>
      <dgm:spPr/>
      <dgm:t>
        <a:bodyPr/>
        <a:lstStyle/>
        <a:p>
          <a:endParaRPr lang="en-US"/>
        </a:p>
      </dgm:t>
    </dgm:pt>
    <dgm:pt modelId="{7FE010F2-13CA-4279-B874-44F053A983F9}" type="pres">
      <dgm:prSet presAssocID="{D0B240A9-CB32-4B73-8F9D-54819A73B259}" presName="negativeSpace" presStyleCnt="0"/>
      <dgm:spPr/>
    </dgm:pt>
    <dgm:pt modelId="{A3D118B8-AAF8-410F-8D88-7394CC25C9BC}" type="pres">
      <dgm:prSet presAssocID="{D0B240A9-CB32-4B73-8F9D-54819A73B259}" presName="childText" presStyleLbl="conFgAcc1" presStyleIdx="2" presStyleCnt="6">
        <dgm:presLayoutVars>
          <dgm:bulletEnabled val="1"/>
        </dgm:presLayoutVars>
      </dgm:prSet>
      <dgm:spPr/>
    </dgm:pt>
    <dgm:pt modelId="{B401E150-F4D1-4380-8071-3AFD62F486F1}" type="pres">
      <dgm:prSet presAssocID="{D35AF5E1-A186-48F0-8497-41F2E97C04E0}" presName="spaceBetweenRectangles" presStyleCnt="0"/>
      <dgm:spPr/>
    </dgm:pt>
    <dgm:pt modelId="{08A669E4-1E92-485E-ADD9-C446F8DB7CB3}" type="pres">
      <dgm:prSet presAssocID="{2D66E820-E228-4615-A0C7-540B19904876}" presName="parentLin" presStyleCnt="0"/>
      <dgm:spPr/>
    </dgm:pt>
    <dgm:pt modelId="{F912E503-F7D3-464C-9F0E-D2B8CA72E62E}" type="pres">
      <dgm:prSet presAssocID="{2D66E820-E228-4615-A0C7-540B19904876}" presName="parentLeftMargin" presStyleLbl="node1" presStyleIdx="2" presStyleCnt="6"/>
      <dgm:spPr/>
      <dgm:t>
        <a:bodyPr/>
        <a:lstStyle/>
        <a:p>
          <a:endParaRPr lang="en-IN"/>
        </a:p>
      </dgm:t>
    </dgm:pt>
    <dgm:pt modelId="{D78D438A-3C68-43BE-B60C-BB95EEE4E377}" type="pres">
      <dgm:prSet presAssocID="{2D66E820-E228-4615-A0C7-540B19904876}" presName="parentText" presStyleLbl="node1" presStyleIdx="3" presStyleCnt="6">
        <dgm:presLayoutVars>
          <dgm:chMax val="0"/>
          <dgm:bulletEnabled val="1"/>
        </dgm:presLayoutVars>
      </dgm:prSet>
      <dgm:spPr/>
      <dgm:t>
        <a:bodyPr/>
        <a:lstStyle/>
        <a:p>
          <a:endParaRPr lang="en-IN"/>
        </a:p>
      </dgm:t>
    </dgm:pt>
    <dgm:pt modelId="{12D89F3C-D5A8-494B-AC89-143AEE5121A2}" type="pres">
      <dgm:prSet presAssocID="{2D66E820-E228-4615-A0C7-540B19904876}" presName="negativeSpace" presStyleCnt="0"/>
      <dgm:spPr/>
    </dgm:pt>
    <dgm:pt modelId="{35F506EE-D48B-4CFF-80DF-238A2074E256}" type="pres">
      <dgm:prSet presAssocID="{2D66E820-E228-4615-A0C7-540B19904876}" presName="childText" presStyleLbl="conFgAcc1" presStyleIdx="3" presStyleCnt="6">
        <dgm:presLayoutVars>
          <dgm:bulletEnabled val="1"/>
        </dgm:presLayoutVars>
      </dgm:prSet>
      <dgm:spPr/>
    </dgm:pt>
    <dgm:pt modelId="{9AB4C5D5-7D4D-4B02-88DC-95A53A4BE9C8}" type="pres">
      <dgm:prSet presAssocID="{78B5FB05-3598-4E20-B3CD-BAC5CF7A66B6}" presName="spaceBetweenRectangles" presStyleCnt="0"/>
      <dgm:spPr/>
    </dgm:pt>
    <dgm:pt modelId="{4F37F10E-E745-434A-826E-133E96DB60F3}" type="pres">
      <dgm:prSet presAssocID="{45B1BC12-70DB-419D-BD00-77C4AD8AF887}" presName="parentLin" presStyleCnt="0"/>
      <dgm:spPr/>
    </dgm:pt>
    <dgm:pt modelId="{761ECD16-7A13-4058-A1DE-1F84106C8622}" type="pres">
      <dgm:prSet presAssocID="{45B1BC12-70DB-419D-BD00-77C4AD8AF887}" presName="parentLeftMargin" presStyleLbl="node1" presStyleIdx="3" presStyleCnt="6"/>
      <dgm:spPr/>
      <dgm:t>
        <a:bodyPr/>
        <a:lstStyle/>
        <a:p>
          <a:endParaRPr lang="en-IN"/>
        </a:p>
      </dgm:t>
    </dgm:pt>
    <dgm:pt modelId="{458867BC-B89C-41DA-A201-350E68505EB4}" type="pres">
      <dgm:prSet presAssocID="{45B1BC12-70DB-419D-BD00-77C4AD8AF887}" presName="parentText" presStyleLbl="node1" presStyleIdx="4" presStyleCnt="6">
        <dgm:presLayoutVars>
          <dgm:chMax val="0"/>
          <dgm:bulletEnabled val="1"/>
        </dgm:presLayoutVars>
      </dgm:prSet>
      <dgm:spPr/>
      <dgm:t>
        <a:bodyPr/>
        <a:lstStyle/>
        <a:p>
          <a:endParaRPr lang="en-IN"/>
        </a:p>
      </dgm:t>
    </dgm:pt>
    <dgm:pt modelId="{9FA9F383-9056-47F0-A57A-78B9007FC359}" type="pres">
      <dgm:prSet presAssocID="{45B1BC12-70DB-419D-BD00-77C4AD8AF887}" presName="negativeSpace" presStyleCnt="0"/>
      <dgm:spPr/>
    </dgm:pt>
    <dgm:pt modelId="{CC9A68FD-1791-4B30-9B94-CAA3D045EC9C}" type="pres">
      <dgm:prSet presAssocID="{45B1BC12-70DB-419D-BD00-77C4AD8AF887}" presName="childText" presStyleLbl="conFgAcc1" presStyleIdx="4" presStyleCnt="6">
        <dgm:presLayoutVars>
          <dgm:bulletEnabled val="1"/>
        </dgm:presLayoutVars>
      </dgm:prSet>
      <dgm:spPr/>
    </dgm:pt>
    <dgm:pt modelId="{6C8DA73E-6943-45B3-8C37-6854A48F1300}" type="pres">
      <dgm:prSet presAssocID="{0B5ECB56-EF2F-4F58-B396-A127DFAD0F69}" presName="spaceBetweenRectangles" presStyleCnt="0"/>
      <dgm:spPr/>
    </dgm:pt>
    <dgm:pt modelId="{0BEDAF31-DAF2-4494-8836-CD4D5281C8C9}" type="pres">
      <dgm:prSet presAssocID="{5CC9732A-279C-4D9D-A9FF-F45A9A36DAE6}" presName="parentLin" presStyleCnt="0"/>
      <dgm:spPr/>
    </dgm:pt>
    <dgm:pt modelId="{D83C6C31-4578-4DC2-AE42-A3A4A760156D}" type="pres">
      <dgm:prSet presAssocID="{5CC9732A-279C-4D9D-A9FF-F45A9A36DAE6}" presName="parentLeftMargin" presStyleLbl="node1" presStyleIdx="4" presStyleCnt="6"/>
      <dgm:spPr/>
      <dgm:t>
        <a:bodyPr/>
        <a:lstStyle/>
        <a:p>
          <a:endParaRPr lang="en-IN"/>
        </a:p>
      </dgm:t>
    </dgm:pt>
    <dgm:pt modelId="{764EB2AD-7E50-4B68-8ED2-60A0BFAAE661}" type="pres">
      <dgm:prSet presAssocID="{5CC9732A-279C-4D9D-A9FF-F45A9A36DAE6}" presName="parentText" presStyleLbl="node1" presStyleIdx="5" presStyleCnt="6">
        <dgm:presLayoutVars>
          <dgm:chMax val="0"/>
          <dgm:bulletEnabled val="1"/>
        </dgm:presLayoutVars>
      </dgm:prSet>
      <dgm:spPr/>
      <dgm:t>
        <a:bodyPr/>
        <a:lstStyle/>
        <a:p>
          <a:endParaRPr lang="en-IN"/>
        </a:p>
      </dgm:t>
    </dgm:pt>
    <dgm:pt modelId="{FEE4938F-A6C8-4419-9A8D-84839D2ED18C}" type="pres">
      <dgm:prSet presAssocID="{5CC9732A-279C-4D9D-A9FF-F45A9A36DAE6}" presName="negativeSpace" presStyleCnt="0"/>
      <dgm:spPr/>
    </dgm:pt>
    <dgm:pt modelId="{FF166DD5-90EF-430E-8FA2-8A0A149AA63B}" type="pres">
      <dgm:prSet presAssocID="{5CC9732A-279C-4D9D-A9FF-F45A9A36DAE6}" presName="childText" presStyleLbl="conFgAcc1" presStyleIdx="5" presStyleCnt="6">
        <dgm:presLayoutVars>
          <dgm:bulletEnabled val="1"/>
        </dgm:presLayoutVars>
      </dgm:prSet>
      <dgm:spPr/>
    </dgm:pt>
  </dgm:ptLst>
  <dgm:cxnLst>
    <dgm:cxn modelId="{3EC0E920-41C3-495B-9788-4365B41A4D1A}" type="presOf" srcId="{4CCFD003-C9AA-4A0F-9C6B-CCC6D4E46BB9}" destId="{1ED5FF72-E218-427E-885B-1A7248FB56B4}" srcOrd="0" destOrd="0" presId="urn:microsoft.com/office/officeart/2005/8/layout/list1"/>
    <dgm:cxn modelId="{6A9D78EE-60E3-44A7-B732-D703E100992B}" srcId="{CFF5ACCE-B546-406C-9984-DD2BA6BAC986}" destId="{45B1BC12-70DB-419D-BD00-77C4AD8AF887}" srcOrd="4" destOrd="0" parTransId="{765E1594-788F-470A-888E-9226C186EA6E}" sibTransId="{0B5ECB56-EF2F-4F58-B396-A127DFAD0F69}"/>
    <dgm:cxn modelId="{C85C57C1-AFD0-404F-B24D-3C0BCAD354C2}" type="presOf" srcId="{45B1BC12-70DB-419D-BD00-77C4AD8AF887}" destId="{458867BC-B89C-41DA-A201-350E68505EB4}" srcOrd="1" destOrd="0" presId="urn:microsoft.com/office/officeart/2005/8/layout/list1"/>
    <dgm:cxn modelId="{76E51132-483F-4EBE-8CC3-02E764F36D33}" type="presOf" srcId="{5CC9732A-279C-4D9D-A9FF-F45A9A36DAE6}" destId="{D83C6C31-4578-4DC2-AE42-A3A4A760156D}" srcOrd="0" destOrd="0" presId="urn:microsoft.com/office/officeart/2005/8/layout/list1"/>
    <dgm:cxn modelId="{A76DAA5C-72D5-4834-A94F-D0635DD8C054}" type="presOf" srcId="{CBC0B887-1F79-497C-9ECA-EC8C9BD9B33A}" destId="{E0EFAFFF-9CA0-445B-81E4-491EA2CD56B1}" srcOrd="1" destOrd="0" presId="urn:microsoft.com/office/officeart/2005/8/layout/list1"/>
    <dgm:cxn modelId="{42A57747-FEFB-4029-B6F2-96FEB49AEB47}" srcId="{CFF5ACCE-B546-406C-9984-DD2BA6BAC986}" destId="{CBC0B887-1F79-497C-9ECA-EC8C9BD9B33A}" srcOrd="0" destOrd="0" parTransId="{DB08DDC9-5C2D-41FC-BB93-161BBB9A7245}" sibTransId="{AE0A83EC-370C-46A9-9DAD-7AA5A1476D11}"/>
    <dgm:cxn modelId="{015D6B7D-995F-46A4-ADB2-1C89ECFC3DAC}" srcId="{CFF5ACCE-B546-406C-9984-DD2BA6BAC986}" destId="{2D66E820-E228-4615-A0C7-540B19904876}" srcOrd="3" destOrd="0" parTransId="{C2F7F49A-FCA8-447E-B47B-CF4BC99C88CA}" sibTransId="{78B5FB05-3598-4E20-B3CD-BAC5CF7A66B6}"/>
    <dgm:cxn modelId="{C8AA150C-2E83-4367-A0CB-F9497D67B884}" type="presOf" srcId="{D0B240A9-CB32-4B73-8F9D-54819A73B259}" destId="{09A112A9-45F5-4AFE-806C-99D40D593B2A}" srcOrd="1" destOrd="0" presId="urn:microsoft.com/office/officeart/2005/8/layout/list1"/>
    <dgm:cxn modelId="{3F69A814-1B09-4065-8CFB-CADD9B1EB0A2}" type="presOf" srcId="{CFF5ACCE-B546-406C-9984-DD2BA6BAC986}" destId="{66E98646-B5BB-4F4E-B466-8DA4A8EA7BF3}" srcOrd="0" destOrd="0" presId="urn:microsoft.com/office/officeart/2005/8/layout/list1"/>
    <dgm:cxn modelId="{E4DE6115-68DE-4A82-A87C-9B2092224268}" type="presOf" srcId="{2D66E820-E228-4615-A0C7-540B19904876}" destId="{F912E503-F7D3-464C-9F0E-D2B8CA72E62E}" srcOrd="0" destOrd="0" presId="urn:microsoft.com/office/officeart/2005/8/layout/list1"/>
    <dgm:cxn modelId="{8B3F4227-D44E-49F1-8D24-3EDDB9FA43A7}" srcId="{CFF5ACCE-B546-406C-9984-DD2BA6BAC986}" destId="{5CC9732A-279C-4D9D-A9FF-F45A9A36DAE6}" srcOrd="5" destOrd="0" parTransId="{17D43ED9-F9AA-40A4-A260-4993B9EBE39D}" sibTransId="{820943A3-C486-4CA9-BFCE-52BE240CABB8}"/>
    <dgm:cxn modelId="{BF48EE22-B22A-4ED5-A1E3-4AEB30143D09}" type="presOf" srcId="{5CC9732A-279C-4D9D-A9FF-F45A9A36DAE6}" destId="{764EB2AD-7E50-4B68-8ED2-60A0BFAAE661}" srcOrd="1" destOrd="0" presId="urn:microsoft.com/office/officeart/2005/8/layout/list1"/>
    <dgm:cxn modelId="{15166022-5E67-490F-9977-B445E40ED0B2}" type="presOf" srcId="{4CCFD003-C9AA-4A0F-9C6B-CCC6D4E46BB9}" destId="{8E4CF605-A0E2-48A2-9266-85D392DC5EFD}" srcOrd="1" destOrd="0" presId="urn:microsoft.com/office/officeart/2005/8/layout/list1"/>
    <dgm:cxn modelId="{34672119-A079-4EF7-94F8-D6B729D08CFE}" type="presOf" srcId="{45B1BC12-70DB-419D-BD00-77C4AD8AF887}" destId="{761ECD16-7A13-4058-A1DE-1F84106C8622}" srcOrd="0" destOrd="0" presId="urn:microsoft.com/office/officeart/2005/8/layout/list1"/>
    <dgm:cxn modelId="{38EE921D-0EDD-4347-B81F-99A5C926A03E}" type="presOf" srcId="{D0B240A9-CB32-4B73-8F9D-54819A73B259}" destId="{F93DE072-0099-4F53-A5D7-A899C76AF4E2}" srcOrd="0" destOrd="0" presId="urn:microsoft.com/office/officeart/2005/8/layout/list1"/>
    <dgm:cxn modelId="{D671E790-C807-4894-8EDC-5170FF821CEF}" srcId="{CFF5ACCE-B546-406C-9984-DD2BA6BAC986}" destId="{4CCFD003-C9AA-4A0F-9C6B-CCC6D4E46BB9}" srcOrd="1" destOrd="0" parTransId="{7EE4DC07-C568-46C4-A20A-609FF309FE93}" sibTransId="{29D0A149-3FF3-410A-AFCA-BC76241F981C}"/>
    <dgm:cxn modelId="{391CF0A7-F7AE-4F91-9C0D-17D64429E72F}" type="presOf" srcId="{2D66E820-E228-4615-A0C7-540B19904876}" destId="{D78D438A-3C68-43BE-B60C-BB95EEE4E377}" srcOrd="1" destOrd="0" presId="urn:microsoft.com/office/officeart/2005/8/layout/list1"/>
    <dgm:cxn modelId="{EDA5AC88-FB28-4AB7-946F-570D5D54E5D8}" srcId="{CFF5ACCE-B546-406C-9984-DD2BA6BAC986}" destId="{D0B240A9-CB32-4B73-8F9D-54819A73B259}" srcOrd="2" destOrd="0" parTransId="{A71D9806-097A-4591-8389-02E2C8E34A3E}" sibTransId="{D35AF5E1-A186-48F0-8497-41F2E97C04E0}"/>
    <dgm:cxn modelId="{DFD34989-E3D7-437A-9209-0AA379D52957}" type="presOf" srcId="{CBC0B887-1F79-497C-9ECA-EC8C9BD9B33A}" destId="{3319E520-33AD-4EED-A10F-35A705274C99}" srcOrd="0" destOrd="0" presId="urn:microsoft.com/office/officeart/2005/8/layout/list1"/>
    <dgm:cxn modelId="{792C0944-DF29-4668-AE88-B8E9E9CFD27E}" type="presParOf" srcId="{66E98646-B5BB-4F4E-B466-8DA4A8EA7BF3}" destId="{F0347289-742C-4EF7-AFD2-E578A426D055}" srcOrd="0" destOrd="0" presId="urn:microsoft.com/office/officeart/2005/8/layout/list1"/>
    <dgm:cxn modelId="{F4FAD116-F890-496E-BCB9-4278D7BBC80D}" type="presParOf" srcId="{F0347289-742C-4EF7-AFD2-E578A426D055}" destId="{3319E520-33AD-4EED-A10F-35A705274C99}" srcOrd="0" destOrd="0" presId="urn:microsoft.com/office/officeart/2005/8/layout/list1"/>
    <dgm:cxn modelId="{FFB740BC-2731-4FCB-A76D-CBF0F2BAE7C3}" type="presParOf" srcId="{F0347289-742C-4EF7-AFD2-E578A426D055}" destId="{E0EFAFFF-9CA0-445B-81E4-491EA2CD56B1}" srcOrd="1" destOrd="0" presId="urn:microsoft.com/office/officeart/2005/8/layout/list1"/>
    <dgm:cxn modelId="{EFCF51C7-FD64-4BED-BB6A-71467786877A}" type="presParOf" srcId="{66E98646-B5BB-4F4E-B466-8DA4A8EA7BF3}" destId="{7175F974-BB58-499D-B914-65A5C99BA779}" srcOrd="1" destOrd="0" presId="urn:microsoft.com/office/officeart/2005/8/layout/list1"/>
    <dgm:cxn modelId="{28F70625-FE0E-468F-A8B1-52BA63D601D2}" type="presParOf" srcId="{66E98646-B5BB-4F4E-B466-8DA4A8EA7BF3}" destId="{BF124E78-5042-4408-B1A6-0FD2F10B6C19}" srcOrd="2" destOrd="0" presId="urn:microsoft.com/office/officeart/2005/8/layout/list1"/>
    <dgm:cxn modelId="{2A3AE1FC-AE0D-47A3-894F-4D3A835C34E7}" type="presParOf" srcId="{66E98646-B5BB-4F4E-B466-8DA4A8EA7BF3}" destId="{7FE03D9E-BCDF-4583-A8E3-44E4DCF7A5E6}" srcOrd="3" destOrd="0" presId="urn:microsoft.com/office/officeart/2005/8/layout/list1"/>
    <dgm:cxn modelId="{5FF774D6-80D7-4781-9074-35451AD18572}" type="presParOf" srcId="{66E98646-B5BB-4F4E-B466-8DA4A8EA7BF3}" destId="{07636ADF-7006-464D-998F-2223243D429C}" srcOrd="4" destOrd="0" presId="urn:microsoft.com/office/officeart/2005/8/layout/list1"/>
    <dgm:cxn modelId="{2869DC10-EE17-4E89-BADA-559C58545516}" type="presParOf" srcId="{07636ADF-7006-464D-998F-2223243D429C}" destId="{1ED5FF72-E218-427E-885B-1A7248FB56B4}" srcOrd="0" destOrd="0" presId="urn:microsoft.com/office/officeart/2005/8/layout/list1"/>
    <dgm:cxn modelId="{32AA6A7E-5C64-4971-9028-582F4813DB3B}" type="presParOf" srcId="{07636ADF-7006-464D-998F-2223243D429C}" destId="{8E4CF605-A0E2-48A2-9266-85D392DC5EFD}" srcOrd="1" destOrd="0" presId="urn:microsoft.com/office/officeart/2005/8/layout/list1"/>
    <dgm:cxn modelId="{0E229887-6397-4644-A322-DE2E1F9C9187}" type="presParOf" srcId="{66E98646-B5BB-4F4E-B466-8DA4A8EA7BF3}" destId="{7EE3BDBD-268D-40C4-9CA9-FC791B00B096}" srcOrd="5" destOrd="0" presId="urn:microsoft.com/office/officeart/2005/8/layout/list1"/>
    <dgm:cxn modelId="{F904E54C-AB67-4F0A-B87F-4969BFF06D7A}" type="presParOf" srcId="{66E98646-B5BB-4F4E-B466-8DA4A8EA7BF3}" destId="{909A4128-A38A-48FA-9867-D3CFEE4CE877}" srcOrd="6" destOrd="0" presId="urn:microsoft.com/office/officeart/2005/8/layout/list1"/>
    <dgm:cxn modelId="{C261D151-1856-4736-BC22-DCBA95534633}" type="presParOf" srcId="{66E98646-B5BB-4F4E-B466-8DA4A8EA7BF3}" destId="{7407C35C-6224-410C-A585-F5A85972C0FE}" srcOrd="7" destOrd="0" presId="urn:microsoft.com/office/officeart/2005/8/layout/list1"/>
    <dgm:cxn modelId="{2C06BC74-C13F-4493-A846-274F6AF91A08}" type="presParOf" srcId="{66E98646-B5BB-4F4E-B466-8DA4A8EA7BF3}" destId="{7FE144E1-E552-404A-BB06-54AE34E7A980}" srcOrd="8" destOrd="0" presId="urn:microsoft.com/office/officeart/2005/8/layout/list1"/>
    <dgm:cxn modelId="{140E0AFE-C145-45F2-A259-C74ECBB5986F}" type="presParOf" srcId="{7FE144E1-E552-404A-BB06-54AE34E7A980}" destId="{F93DE072-0099-4F53-A5D7-A899C76AF4E2}" srcOrd="0" destOrd="0" presId="urn:microsoft.com/office/officeart/2005/8/layout/list1"/>
    <dgm:cxn modelId="{4B1E224B-536C-4AE6-AEDA-C701645E991C}" type="presParOf" srcId="{7FE144E1-E552-404A-BB06-54AE34E7A980}" destId="{09A112A9-45F5-4AFE-806C-99D40D593B2A}" srcOrd="1" destOrd="0" presId="urn:microsoft.com/office/officeart/2005/8/layout/list1"/>
    <dgm:cxn modelId="{16A285FC-5A33-45F7-9351-964815C901C4}" type="presParOf" srcId="{66E98646-B5BB-4F4E-B466-8DA4A8EA7BF3}" destId="{7FE010F2-13CA-4279-B874-44F053A983F9}" srcOrd="9" destOrd="0" presId="urn:microsoft.com/office/officeart/2005/8/layout/list1"/>
    <dgm:cxn modelId="{ECB29E78-06A8-44E0-B6DD-F38FC84A7EA6}" type="presParOf" srcId="{66E98646-B5BB-4F4E-B466-8DA4A8EA7BF3}" destId="{A3D118B8-AAF8-410F-8D88-7394CC25C9BC}" srcOrd="10" destOrd="0" presId="urn:microsoft.com/office/officeart/2005/8/layout/list1"/>
    <dgm:cxn modelId="{F10D000E-967C-47EF-BDB1-6786BD5E09E7}" type="presParOf" srcId="{66E98646-B5BB-4F4E-B466-8DA4A8EA7BF3}" destId="{B401E150-F4D1-4380-8071-3AFD62F486F1}" srcOrd="11" destOrd="0" presId="urn:microsoft.com/office/officeart/2005/8/layout/list1"/>
    <dgm:cxn modelId="{11C00033-3C4B-421F-9A4A-A7D5460F9AE6}" type="presParOf" srcId="{66E98646-B5BB-4F4E-B466-8DA4A8EA7BF3}" destId="{08A669E4-1E92-485E-ADD9-C446F8DB7CB3}" srcOrd="12" destOrd="0" presId="urn:microsoft.com/office/officeart/2005/8/layout/list1"/>
    <dgm:cxn modelId="{ACF948BE-FFD6-42E7-BCAF-E2529FE990FC}" type="presParOf" srcId="{08A669E4-1E92-485E-ADD9-C446F8DB7CB3}" destId="{F912E503-F7D3-464C-9F0E-D2B8CA72E62E}" srcOrd="0" destOrd="0" presId="urn:microsoft.com/office/officeart/2005/8/layout/list1"/>
    <dgm:cxn modelId="{9BC9713A-16F6-466E-95F8-7CBAAA727782}" type="presParOf" srcId="{08A669E4-1E92-485E-ADD9-C446F8DB7CB3}" destId="{D78D438A-3C68-43BE-B60C-BB95EEE4E377}" srcOrd="1" destOrd="0" presId="urn:microsoft.com/office/officeart/2005/8/layout/list1"/>
    <dgm:cxn modelId="{4804E253-8EA5-4EBB-8152-B5C21AC90565}" type="presParOf" srcId="{66E98646-B5BB-4F4E-B466-8DA4A8EA7BF3}" destId="{12D89F3C-D5A8-494B-AC89-143AEE5121A2}" srcOrd="13" destOrd="0" presId="urn:microsoft.com/office/officeart/2005/8/layout/list1"/>
    <dgm:cxn modelId="{DCD4690F-6CBC-4869-B08B-62AE564A9DCC}" type="presParOf" srcId="{66E98646-B5BB-4F4E-B466-8DA4A8EA7BF3}" destId="{35F506EE-D48B-4CFF-80DF-238A2074E256}" srcOrd="14" destOrd="0" presId="urn:microsoft.com/office/officeart/2005/8/layout/list1"/>
    <dgm:cxn modelId="{6BB3E289-16E8-4F05-9353-A09674F0F08F}" type="presParOf" srcId="{66E98646-B5BB-4F4E-B466-8DA4A8EA7BF3}" destId="{9AB4C5D5-7D4D-4B02-88DC-95A53A4BE9C8}" srcOrd="15" destOrd="0" presId="urn:microsoft.com/office/officeart/2005/8/layout/list1"/>
    <dgm:cxn modelId="{426B1110-2C15-44CC-8F92-45D549BE96AC}" type="presParOf" srcId="{66E98646-B5BB-4F4E-B466-8DA4A8EA7BF3}" destId="{4F37F10E-E745-434A-826E-133E96DB60F3}" srcOrd="16" destOrd="0" presId="urn:microsoft.com/office/officeart/2005/8/layout/list1"/>
    <dgm:cxn modelId="{6E40DE85-8B05-46CF-9A7B-B91EE811AE73}" type="presParOf" srcId="{4F37F10E-E745-434A-826E-133E96DB60F3}" destId="{761ECD16-7A13-4058-A1DE-1F84106C8622}" srcOrd="0" destOrd="0" presId="urn:microsoft.com/office/officeart/2005/8/layout/list1"/>
    <dgm:cxn modelId="{EF2BADE0-BF58-40AD-9607-7A5C7BDFEF3E}" type="presParOf" srcId="{4F37F10E-E745-434A-826E-133E96DB60F3}" destId="{458867BC-B89C-41DA-A201-350E68505EB4}" srcOrd="1" destOrd="0" presId="urn:microsoft.com/office/officeart/2005/8/layout/list1"/>
    <dgm:cxn modelId="{E70D9619-46E6-4C67-8E5D-4B58C41D19A3}" type="presParOf" srcId="{66E98646-B5BB-4F4E-B466-8DA4A8EA7BF3}" destId="{9FA9F383-9056-47F0-A57A-78B9007FC359}" srcOrd="17" destOrd="0" presId="urn:microsoft.com/office/officeart/2005/8/layout/list1"/>
    <dgm:cxn modelId="{EAE62E53-6E94-42F8-8D7A-6928DFF4EE7B}" type="presParOf" srcId="{66E98646-B5BB-4F4E-B466-8DA4A8EA7BF3}" destId="{CC9A68FD-1791-4B30-9B94-CAA3D045EC9C}" srcOrd="18" destOrd="0" presId="urn:microsoft.com/office/officeart/2005/8/layout/list1"/>
    <dgm:cxn modelId="{98FC97D5-4A49-4BEA-97A8-F472A960A324}" type="presParOf" srcId="{66E98646-B5BB-4F4E-B466-8DA4A8EA7BF3}" destId="{6C8DA73E-6943-45B3-8C37-6854A48F1300}" srcOrd="19" destOrd="0" presId="urn:microsoft.com/office/officeart/2005/8/layout/list1"/>
    <dgm:cxn modelId="{E23F5C55-0DE7-4176-99BD-475B24386CB7}" type="presParOf" srcId="{66E98646-B5BB-4F4E-B466-8DA4A8EA7BF3}" destId="{0BEDAF31-DAF2-4494-8836-CD4D5281C8C9}" srcOrd="20" destOrd="0" presId="urn:microsoft.com/office/officeart/2005/8/layout/list1"/>
    <dgm:cxn modelId="{9F2EF758-2586-43C7-AAE0-32983E5D656D}" type="presParOf" srcId="{0BEDAF31-DAF2-4494-8836-CD4D5281C8C9}" destId="{D83C6C31-4578-4DC2-AE42-A3A4A760156D}" srcOrd="0" destOrd="0" presId="urn:microsoft.com/office/officeart/2005/8/layout/list1"/>
    <dgm:cxn modelId="{746A58CB-2D39-4C02-A067-ECF72B85A3A4}" type="presParOf" srcId="{0BEDAF31-DAF2-4494-8836-CD4D5281C8C9}" destId="{764EB2AD-7E50-4B68-8ED2-60A0BFAAE661}" srcOrd="1" destOrd="0" presId="urn:microsoft.com/office/officeart/2005/8/layout/list1"/>
    <dgm:cxn modelId="{B9E05469-E056-4A4B-A888-EDEC061C1787}" type="presParOf" srcId="{66E98646-B5BB-4F4E-B466-8DA4A8EA7BF3}" destId="{FEE4938F-A6C8-4419-9A8D-84839D2ED18C}" srcOrd="21" destOrd="0" presId="urn:microsoft.com/office/officeart/2005/8/layout/list1"/>
    <dgm:cxn modelId="{EC249A76-18CE-47C4-AC3A-F5525A29FF8F}" type="presParOf" srcId="{66E98646-B5BB-4F4E-B466-8DA4A8EA7BF3}" destId="{FF166DD5-90EF-430E-8FA2-8A0A149AA63B}" srcOrd="22"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13/10/2020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diagramColors" Target="../diagrams/colors1.xml"/><Relationship Id="rId10" Type="http://schemas.openxmlformats.org/officeDocument/2006/relationships/image" Target="../media/image9.jpeg"/><Relationship Id="rId4" Type="http://schemas.openxmlformats.org/officeDocument/2006/relationships/diagramQuickStyle" Target="../diagrams/quickStyle1.xml"/><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21000" contrast="-53000"/>
          </a:blip>
          <a:stretch>
            <a:fillRect/>
          </a:stretch>
        </p:blipFill>
        <p:spPr bwMode="auto">
          <a:xfrm>
            <a:off x="0" y="0"/>
            <a:ext cx="9144000" cy="6858000"/>
          </a:xfrm>
          <a:prstGeom prst="rect">
            <a:avLst/>
          </a:prstGeom>
          <a:noFill/>
          <a:ln>
            <a:noFill/>
          </a:ln>
        </p:spPr>
      </p:pic>
      <p:pic>
        <p:nvPicPr>
          <p:cNvPr id="5" name="Picture 2" descr="C:\Users\com\Desktop\STUDY MATERIAL PPT\Screenshot_2020-04-21-21-31-55-84.png"/>
          <p:cNvPicPr>
            <a:picLocks noChangeAspect="1" noChangeArrowheads="1"/>
          </p:cNvPicPr>
          <p:nvPr/>
        </p:nvPicPr>
        <p:blipFill>
          <a:blip r:embed="rId3"/>
          <a:srcRect/>
          <a:stretch>
            <a:fillRect/>
          </a:stretch>
        </p:blipFill>
        <p:spPr bwMode="auto">
          <a:xfrm>
            <a:off x="0" y="1"/>
            <a:ext cx="1506939" cy="1904999"/>
          </a:xfrm>
          <a:prstGeom prst="rect">
            <a:avLst/>
          </a:prstGeom>
          <a:noFill/>
        </p:spPr>
      </p:pic>
      <p:sp>
        <p:nvSpPr>
          <p:cNvPr id="6" name="Rectangle 5"/>
          <p:cNvSpPr/>
          <p:nvPr/>
        </p:nvSpPr>
        <p:spPr>
          <a:xfrm>
            <a:off x="2133600" y="304800"/>
            <a:ext cx="4393190" cy="369332"/>
          </a:xfrm>
          <a:prstGeom prst="rect">
            <a:avLst/>
          </a:prstGeom>
          <a:solidFill>
            <a:schemeClr val="accent4">
              <a:lumMod val="60000"/>
              <a:lumOff val="40000"/>
            </a:schemeClr>
          </a:solidFill>
        </p:spPr>
        <p:txBody>
          <a:bodyPr wrap="none">
            <a:spAutoFit/>
          </a:bodyPr>
          <a:lstStyle/>
          <a:p>
            <a:r>
              <a:rPr lang="en-US" b="1" dirty="0" smtClean="0">
                <a:solidFill>
                  <a:srgbClr val="FFFF00"/>
                </a:solidFill>
                <a:latin typeface="Times New Roman" pitchFamily="18" charset="0"/>
                <a:cs typeface="Times New Roman" pitchFamily="18" charset="0"/>
              </a:rPr>
              <a:t>ATOMIC ENERGY CENTRAL SCHOOL</a:t>
            </a:r>
            <a:endParaRPr lang="en-US" b="1" dirty="0">
              <a:solidFill>
                <a:srgbClr val="FFFF00"/>
              </a:solidFill>
              <a:latin typeface="Times New Roman" pitchFamily="18" charset="0"/>
              <a:cs typeface="Times New Roman" pitchFamily="18" charset="0"/>
            </a:endParaRPr>
          </a:p>
        </p:txBody>
      </p:sp>
      <p:sp>
        <p:nvSpPr>
          <p:cNvPr id="7" name="Rectangle 6"/>
          <p:cNvSpPr/>
          <p:nvPr/>
        </p:nvSpPr>
        <p:spPr>
          <a:xfrm>
            <a:off x="6477000" y="304800"/>
            <a:ext cx="2445015" cy="707886"/>
          </a:xfrm>
          <a:prstGeom prst="rect">
            <a:avLst/>
          </a:prstGeom>
          <a:solidFill>
            <a:schemeClr val="accent5">
              <a:lumMod val="40000"/>
              <a:lumOff val="60000"/>
            </a:schemeClr>
          </a:solidFill>
        </p:spPr>
        <p:txBody>
          <a:bodyPr wrap="square" lIns="91440" tIns="45720" rIns="91440" bIns="45720">
            <a:spAutoFit/>
          </a:bodyPr>
          <a:lstStyle/>
          <a:p>
            <a:pPr algn="ctr"/>
            <a:r>
              <a:rPr lang="en-US" sz="2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Adobe Myungjo Std M" pitchFamily="18" charset="-128"/>
                <a:ea typeface="Adobe Myungjo Std M" pitchFamily="18" charset="-128"/>
              </a:rPr>
              <a:t>MODULE NO.- 3/3</a:t>
            </a:r>
            <a:endParaRPr lang="en-US" sz="2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Adobe Myungjo Std M" pitchFamily="18" charset="-128"/>
              <a:ea typeface="Adobe Myungjo Std M" pitchFamily="18" charset="-128"/>
            </a:endParaRPr>
          </a:p>
        </p:txBody>
      </p:sp>
      <p:sp>
        <p:nvSpPr>
          <p:cNvPr id="8" name="Rectangle 7"/>
          <p:cNvSpPr/>
          <p:nvPr/>
        </p:nvSpPr>
        <p:spPr>
          <a:xfrm>
            <a:off x="3124200" y="1295400"/>
            <a:ext cx="2590800" cy="523220"/>
          </a:xfrm>
          <a:prstGeom prst="rect">
            <a:avLst/>
          </a:prstGeom>
          <a:solidFill>
            <a:srgbClr val="FFFF00"/>
          </a:solidFill>
        </p:spPr>
        <p:txBody>
          <a:bodyPr wrap="square">
            <a:spAutoFit/>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CHAPTER -6 </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Rectangle 8"/>
          <p:cNvSpPr/>
          <p:nvPr/>
        </p:nvSpPr>
        <p:spPr>
          <a:xfrm>
            <a:off x="2286000" y="2286000"/>
            <a:ext cx="4495800" cy="523220"/>
          </a:xfrm>
          <a:prstGeom prst="rect">
            <a:avLst/>
          </a:prstGeom>
          <a:solidFill>
            <a:schemeClr val="accent2">
              <a:lumMod val="20000"/>
              <a:lumOff val="80000"/>
            </a:schemeClr>
          </a:solidFill>
        </p:spPr>
        <p:txBody>
          <a:bodyPr wrap="square">
            <a:spAutoFit/>
          </a:bodyPr>
          <a:lstStyle/>
          <a:p>
            <a:pPr algn="ctr"/>
            <a:r>
              <a:rPr lang="en-US" sz="2800" b="1" spc="50" dirty="0" smtClean="0">
                <a:ln w="11430"/>
                <a:solidFill>
                  <a:schemeClr val="accent2">
                    <a:lumMod val="75000"/>
                  </a:schemeClr>
                </a:solidFill>
                <a:effectLst>
                  <a:outerShdw blurRad="76200" dist="50800" dir="5400000" algn="tl" rotWithShape="0">
                    <a:srgbClr val="000000">
                      <a:alpha val="65000"/>
                    </a:srgbClr>
                  </a:outerShdw>
                </a:effectLst>
              </a:rPr>
              <a:t>HUMAN RESOURCES</a:t>
            </a:r>
            <a:endParaRPr lang="en-US" sz="2800" b="1" spc="50" dirty="0">
              <a:ln w="11430"/>
              <a:solidFill>
                <a:schemeClr val="accent2">
                  <a:lumMod val="75000"/>
                </a:schemeClr>
              </a:solidFill>
              <a:effectLst>
                <a:outerShdw blurRad="76200" dist="50800" dir="5400000" algn="tl" rotWithShape="0">
                  <a:srgbClr val="000000">
                    <a:alpha val="65000"/>
                  </a:srgbClr>
                </a:outerShdw>
              </a:effectLst>
            </a:endParaRPr>
          </a:p>
        </p:txBody>
      </p:sp>
      <p:sp>
        <p:nvSpPr>
          <p:cNvPr id="10" name="Rectangle 9"/>
          <p:cNvSpPr/>
          <p:nvPr/>
        </p:nvSpPr>
        <p:spPr>
          <a:xfrm>
            <a:off x="2514600" y="3352800"/>
            <a:ext cx="4419600" cy="830997"/>
          </a:xfrm>
          <a:prstGeom prst="rect">
            <a:avLst/>
          </a:prstGeom>
        </p:spPr>
        <p:txBody>
          <a:bodyPr wrap="square">
            <a:spAutoFit/>
          </a:bodyPr>
          <a:lstStyle/>
          <a:p>
            <a:pPr algn="ctr"/>
            <a:r>
              <a:rPr lang="en-US" sz="24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SOCIAL SCIENCE- GEOGRAPHY</a:t>
            </a:r>
            <a:endParaRPr lang="en-US" sz="2400" b="1"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endParaRPr>
          </a:p>
        </p:txBody>
      </p:sp>
      <p:sp>
        <p:nvSpPr>
          <p:cNvPr id="11" name="Rectangle 10"/>
          <p:cNvSpPr/>
          <p:nvPr/>
        </p:nvSpPr>
        <p:spPr>
          <a:xfrm>
            <a:off x="4343400" y="5934670"/>
            <a:ext cx="4572000" cy="923330"/>
          </a:xfrm>
          <a:prstGeom prst="rect">
            <a:avLst/>
          </a:prstGeom>
        </p:spPr>
        <p:txBody>
          <a:bodyPr>
            <a:spAutoFit/>
          </a:bodyPr>
          <a:lstStyle/>
          <a:p>
            <a:pPr algn="r"/>
            <a:r>
              <a:rPr lang="en-US" b="1" dirty="0" smtClean="0">
                <a:solidFill>
                  <a:schemeClr val="tx1">
                    <a:lumMod val="95000"/>
                    <a:lumOff val="5000"/>
                  </a:schemeClr>
                </a:solidFill>
                <a:latin typeface="Times New Roman" pitchFamily="18" charset="0"/>
                <a:cs typeface="Times New Roman" pitchFamily="18" charset="0"/>
              </a:rPr>
              <a:t>SHREEPARNA ACHARJEE</a:t>
            </a:r>
          </a:p>
          <a:p>
            <a:pPr algn="r"/>
            <a:r>
              <a:rPr lang="en-US" b="1" dirty="0" smtClean="0">
                <a:solidFill>
                  <a:schemeClr val="tx1">
                    <a:lumMod val="95000"/>
                    <a:lumOff val="5000"/>
                  </a:schemeClr>
                </a:solidFill>
                <a:latin typeface="Times New Roman" pitchFamily="18" charset="0"/>
                <a:cs typeface="Times New Roman" pitchFamily="18" charset="0"/>
              </a:rPr>
              <a:t>TGT SOC.SCI</a:t>
            </a:r>
          </a:p>
          <a:p>
            <a:pPr algn="r"/>
            <a:r>
              <a:rPr lang="en-US" b="1" dirty="0" smtClean="0">
                <a:solidFill>
                  <a:schemeClr val="tx1">
                    <a:lumMod val="95000"/>
                    <a:lumOff val="5000"/>
                  </a:schemeClr>
                </a:solidFill>
                <a:latin typeface="Times New Roman" pitchFamily="18" charset="0"/>
                <a:cs typeface="Times New Roman" pitchFamily="18" charset="0"/>
              </a:rPr>
              <a:t>AECS-1 TARAPUR</a:t>
            </a:r>
            <a:endParaRPr lang="en-US" b="1" dirty="0">
              <a:solidFill>
                <a:schemeClr val="tx1">
                  <a:lumMod val="95000"/>
                  <a:lumOff val="5000"/>
                </a:schemeClr>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ank You Videos: A Fun, Personal Alternative to Thank You Cards - Magisto  Blo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3" name="TextBox 2"/>
          <p:cNvSpPr txBox="1"/>
          <p:nvPr/>
        </p:nvSpPr>
        <p:spPr>
          <a:xfrm>
            <a:off x="6781800" y="5105400"/>
            <a:ext cx="1905000" cy="1477328"/>
          </a:xfrm>
          <a:prstGeom prst="rect">
            <a:avLst/>
          </a:prstGeom>
          <a:noFill/>
        </p:spPr>
        <p:txBody>
          <a:bodyPr wrap="square" rtlCol="0">
            <a:spAutoFit/>
          </a:bodyPr>
          <a:lstStyle/>
          <a:p>
            <a:r>
              <a:rPr lang="en-IN" dirty="0" smtClean="0"/>
              <a:t>SHREEPARNA ACHARJEE</a:t>
            </a:r>
          </a:p>
          <a:p>
            <a:r>
              <a:rPr lang="en-IN" dirty="0" smtClean="0"/>
              <a:t>TGT</a:t>
            </a:r>
          </a:p>
          <a:p>
            <a:r>
              <a:rPr lang="en-IN" dirty="0" smtClean="0"/>
              <a:t>AECS-1</a:t>
            </a:r>
          </a:p>
          <a:p>
            <a:r>
              <a:rPr lang="en-IN" dirty="0" smtClean="0"/>
              <a:t>TARAPUR</a:t>
            </a:r>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053" name="Picture 5" descr="C:\Users\com\Desktop\12.jpg"/>
          <p:cNvPicPr>
            <a:picLocks noChangeAspect="1" noChangeArrowheads="1"/>
          </p:cNvPicPr>
          <p:nvPr/>
        </p:nvPicPr>
        <p:blipFill>
          <a:blip r:embed="rId2"/>
          <a:srcRect/>
          <a:stretch>
            <a:fillRect/>
          </a:stretch>
        </p:blipFill>
        <p:spPr bwMode="auto">
          <a:xfrm>
            <a:off x="5105400" y="914400"/>
            <a:ext cx="3810000" cy="5943600"/>
          </a:xfrm>
          <a:prstGeom prst="rect">
            <a:avLst/>
          </a:prstGeom>
          <a:noFill/>
        </p:spPr>
      </p:pic>
      <p:sp>
        <p:nvSpPr>
          <p:cNvPr id="2" name="Rectangle 1"/>
          <p:cNvSpPr/>
          <p:nvPr/>
        </p:nvSpPr>
        <p:spPr>
          <a:xfrm>
            <a:off x="1905000" y="228600"/>
            <a:ext cx="5860900" cy="523220"/>
          </a:xfrm>
          <a:prstGeom prst="rect">
            <a:avLst/>
          </a:prstGeom>
          <a:solidFill>
            <a:schemeClr val="accent2">
              <a:lumMod val="40000"/>
              <a:lumOff val="60000"/>
            </a:schemeClr>
          </a:solidFill>
        </p:spPr>
        <p:txBody>
          <a:bodyPr wrap="none">
            <a:spAutoFit/>
          </a:bodyPr>
          <a:lstStyle/>
          <a:p>
            <a:r>
              <a:rPr lang="en-US" sz="2800" b="1" dirty="0" smtClean="0">
                <a:solidFill>
                  <a:srgbClr val="FF0000"/>
                </a:solidFill>
                <a:latin typeface="Bodoni MT Black" pitchFamily="18" charset="0"/>
              </a:rPr>
              <a:t>POPULATION COMPOSITION</a:t>
            </a:r>
            <a:endParaRPr lang="en-US" sz="2800" dirty="0">
              <a:solidFill>
                <a:srgbClr val="FF0000"/>
              </a:solidFill>
              <a:latin typeface="Bodoni MT Black" pitchFamily="18" charset="0"/>
            </a:endParaRPr>
          </a:p>
        </p:txBody>
      </p:sp>
      <p:sp>
        <p:nvSpPr>
          <p:cNvPr id="3" name="Rectangle 2"/>
          <p:cNvSpPr/>
          <p:nvPr/>
        </p:nvSpPr>
        <p:spPr>
          <a:xfrm>
            <a:off x="381000" y="762000"/>
            <a:ext cx="7696200" cy="1631216"/>
          </a:xfrm>
          <a:prstGeom prst="rect">
            <a:avLst/>
          </a:prstGeom>
        </p:spPr>
        <p:txBody>
          <a:bodyPr wrap="square">
            <a:spAutoFit/>
          </a:bodyPr>
          <a:lstStyle/>
          <a:p>
            <a:pPr algn="just"/>
            <a:r>
              <a:rPr lang="en-US" sz="2500" dirty="0" smtClean="0"/>
              <a:t> People vary greatly in their </a:t>
            </a:r>
            <a:r>
              <a:rPr lang="en-US" sz="2500" b="1" i="1" dirty="0" smtClean="0"/>
              <a:t>age, sex, literacy level, health condition, occupation and income level. </a:t>
            </a:r>
          </a:p>
          <a:p>
            <a:pPr algn="just"/>
            <a:r>
              <a:rPr lang="en-US" sz="2500" dirty="0" smtClean="0"/>
              <a:t>It is essential to understand these characteristics of the people. </a:t>
            </a:r>
          </a:p>
        </p:txBody>
      </p:sp>
      <p:pic>
        <p:nvPicPr>
          <p:cNvPr id="2050" name="Picture 2" descr="Population Composition, XII - YouTube"/>
          <p:cNvPicPr>
            <a:picLocks noChangeAspect="1" noChangeArrowheads="1"/>
          </p:cNvPicPr>
          <p:nvPr/>
        </p:nvPicPr>
        <p:blipFill>
          <a:blip r:embed="rId3"/>
          <a:srcRect/>
          <a:stretch>
            <a:fillRect/>
          </a:stretch>
        </p:blipFill>
        <p:spPr bwMode="auto">
          <a:xfrm>
            <a:off x="0" y="3124200"/>
            <a:ext cx="4038600" cy="3733800"/>
          </a:xfrm>
          <a:prstGeom prst="upArrow">
            <a:avLst>
              <a:gd name="adj1" fmla="val 81178"/>
              <a:gd name="adj2" fmla="val 43175"/>
            </a:avLst>
          </a:prstGeom>
          <a:noFill/>
          <a:ln>
            <a:solidFill>
              <a:schemeClr val="accent2">
                <a:lumMod val="75000"/>
                <a:alpha val="84000"/>
              </a:schemeClr>
            </a:solidFill>
          </a:ln>
        </p:spPr>
      </p:pic>
      <p:sp>
        <p:nvSpPr>
          <p:cNvPr id="7" name="Rectangle 6"/>
          <p:cNvSpPr/>
          <p:nvPr/>
        </p:nvSpPr>
        <p:spPr>
          <a:xfrm>
            <a:off x="0" y="2362200"/>
            <a:ext cx="4572000" cy="830997"/>
          </a:xfrm>
          <a:prstGeom prst="rect">
            <a:avLst/>
          </a:prstGeom>
          <a:solidFill>
            <a:schemeClr val="accent1">
              <a:lumMod val="20000"/>
              <a:lumOff val="80000"/>
            </a:schemeClr>
          </a:solidFill>
        </p:spPr>
        <p:txBody>
          <a:bodyPr>
            <a:spAutoFit/>
          </a:bodyPr>
          <a:lstStyle/>
          <a:p>
            <a:pPr algn="just"/>
            <a:r>
              <a:rPr lang="en-US" sz="2400" b="1" dirty="0" smtClean="0">
                <a:solidFill>
                  <a:srgbClr val="00B050"/>
                </a:solidFill>
              </a:rPr>
              <a:t>Population composition refers to the structure of the population.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77054"/>
          </a:xfrm>
          <a:prstGeom prst="rect">
            <a:avLst/>
          </a:prstGeom>
          <a:solidFill>
            <a:schemeClr val="accent2">
              <a:lumMod val="20000"/>
              <a:lumOff val="80000"/>
            </a:schemeClr>
          </a:solidFill>
        </p:spPr>
        <p:txBody>
          <a:bodyPr wrap="square">
            <a:spAutoFit/>
          </a:bodyPr>
          <a:lstStyle/>
          <a:p>
            <a:pPr algn="just"/>
            <a:r>
              <a:rPr lang="en-US" sz="2500" dirty="0" smtClean="0"/>
              <a:t>The composition of population helps us to know how many are: </a:t>
            </a:r>
          </a:p>
        </p:txBody>
      </p:sp>
      <p:graphicFrame>
        <p:nvGraphicFramePr>
          <p:cNvPr id="6" name="Diagram 5"/>
          <p:cNvGraphicFramePr/>
          <p:nvPr/>
        </p:nvGraphicFramePr>
        <p:xfrm>
          <a:off x="0" y="533400"/>
          <a:ext cx="5943600" cy="353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5" name="Picture 1" descr="C:\Users\com\Desktop\13.jpg"/>
          <p:cNvPicPr>
            <a:picLocks noChangeAspect="1" noChangeArrowheads="1"/>
          </p:cNvPicPr>
          <p:nvPr/>
        </p:nvPicPr>
        <p:blipFill>
          <a:blip r:embed="rId6"/>
          <a:srcRect/>
          <a:stretch>
            <a:fillRect/>
          </a:stretch>
        </p:blipFill>
        <p:spPr bwMode="auto">
          <a:xfrm>
            <a:off x="5943600" y="609600"/>
            <a:ext cx="3200400" cy="2143125"/>
          </a:xfrm>
          <a:prstGeom prst="rect">
            <a:avLst/>
          </a:prstGeom>
          <a:noFill/>
        </p:spPr>
      </p:pic>
      <p:pic>
        <p:nvPicPr>
          <p:cNvPr id="1026" name="Picture 2" descr="C:\Users\com\Desktop\14.jpg"/>
          <p:cNvPicPr>
            <a:picLocks noChangeAspect="1" noChangeArrowheads="1"/>
          </p:cNvPicPr>
          <p:nvPr/>
        </p:nvPicPr>
        <p:blipFill>
          <a:blip r:embed="rId7"/>
          <a:srcRect/>
          <a:stretch>
            <a:fillRect/>
          </a:stretch>
        </p:blipFill>
        <p:spPr bwMode="auto">
          <a:xfrm>
            <a:off x="5943600" y="2819400"/>
            <a:ext cx="3200400" cy="1771650"/>
          </a:xfrm>
          <a:prstGeom prst="rect">
            <a:avLst/>
          </a:prstGeom>
          <a:noFill/>
        </p:spPr>
      </p:pic>
      <p:pic>
        <p:nvPicPr>
          <p:cNvPr id="1027" name="Picture 3" descr="C:\Users\com\Desktop\15.jpg"/>
          <p:cNvPicPr>
            <a:picLocks noChangeAspect="1" noChangeArrowheads="1"/>
          </p:cNvPicPr>
          <p:nvPr/>
        </p:nvPicPr>
        <p:blipFill>
          <a:blip r:embed="rId8"/>
          <a:srcRect/>
          <a:stretch>
            <a:fillRect/>
          </a:stretch>
        </p:blipFill>
        <p:spPr bwMode="auto">
          <a:xfrm>
            <a:off x="6172200" y="4467225"/>
            <a:ext cx="2971801" cy="2390775"/>
          </a:xfrm>
          <a:prstGeom prst="rect">
            <a:avLst/>
          </a:prstGeom>
          <a:noFill/>
        </p:spPr>
      </p:pic>
      <p:pic>
        <p:nvPicPr>
          <p:cNvPr id="1028" name="Picture 4" descr="C:\Users\com\Desktop\16.jpg"/>
          <p:cNvPicPr>
            <a:picLocks noChangeAspect="1" noChangeArrowheads="1"/>
          </p:cNvPicPr>
          <p:nvPr/>
        </p:nvPicPr>
        <p:blipFill>
          <a:blip r:embed="rId9"/>
          <a:srcRect/>
          <a:stretch>
            <a:fillRect/>
          </a:stretch>
        </p:blipFill>
        <p:spPr bwMode="auto">
          <a:xfrm>
            <a:off x="3810000" y="4191000"/>
            <a:ext cx="2238375" cy="2667000"/>
          </a:xfrm>
          <a:prstGeom prst="rect">
            <a:avLst/>
          </a:prstGeom>
          <a:noFill/>
        </p:spPr>
      </p:pic>
      <p:pic>
        <p:nvPicPr>
          <p:cNvPr id="1029" name="Picture 5" descr="C:\Users\com\Desktop\17.jpg"/>
          <p:cNvPicPr>
            <a:picLocks noChangeAspect="1" noChangeArrowheads="1"/>
          </p:cNvPicPr>
          <p:nvPr/>
        </p:nvPicPr>
        <p:blipFill>
          <a:blip r:embed="rId10"/>
          <a:srcRect/>
          <a:stretch>
            <a:fillRect/>
          </a:stretch>
        </p:blipFill>
        <p:spPr bwMode="auto">
          <a:xfrm>
            <a:off x="1828800" y="4191000"/>
            <a:ext cx="2057400" cy="2667000"/>
          </a:xfrm>
          <a:prstGeom prst="rect">
            <a:avLst/>
          </a:prstGeom>
          <a:noFill/>
        </p:spPr>
      </p:pic>
      <p:pic>
        <p:nvPicPr>
          <p:cNvPr id="1030" name="Picture 6" descr="C:\Users\com\Desktop\18.png"/>
          <p:cNvPicPr>
            <a:picLocks noChangeAspect="1" noChangeArrowheads="1"/>
          </p:cNvPicPr>
          <p:nvPr/>
        </p:nvPicPr>
        <p:blipFill>
          <a:blip r:embed="rId11"/>
          <a:srcRect/>
          <a:stretch>
            <a:fillRect/>
          </a:stretch>
        </p:blipFill>
        <p:spPr bwMode="auto">
          <a:xfrm>
            <a:off x="0" y="4191000"/>
            <a:ext cx="1905000" cy="2667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14990" y="22485"/>
            <a:ext cx="9129010" cy="1384995"/>
          </a:xfrm>
          <a:prstGeom prst="rect">
            <a:avLst/>
          </a:prstGeom>
        </p:spPr>
        <p:txBody>
          <a:bodyPr wrap="square">
            <a:spAutoFit/>
          </a:bodyPr>
          <a:lstStyle/>
          <a:p>
            <a:pPr algn="just"/>
            <a:r>
              <a:rPr lang="en-US" sz="2800" dirty="0" smtClean="0"/>
              <a:t>An interesting way of studying the population composition of a country is by looking at the population pyramid, also called an age-sex pyramid. </a:t>
            </a:r>
            <a:endParaRPr lang="en-US" sz="2800" b="1" dirty="0">
              <a:solidFill>
                <a:srgbClr val="00B050"/>
              </a:solidFill>
            </a:endParaRPr>
          </a:p>
        </p:txBody>
      </p:sp>
      <p:sp>
        <p:nvSpPr>
          <p:cNvPr id="4" name="Rectangle 3"/>
          <p:cNvSpPr/>
          <p:nvPr/>
        </p:nvSpPr>
        <p:spPr>
          <a:xfrm>
            <a:off x="0" y="1295400"/>
            <a:ext cx="9144000" cy="1938992"/>
          </a:xfrm>
          <a:prstGeom prst="rect">
            <a:avLst/>
          </a:prstGeom>
        </p:spPr>
        <p:txBody>
          <a:bodyPr wrap="square">
            <a:spAutoFit/>
          </a:bodyPr>
          <a:lstStyle/>
          <a:p>
            <a:r>
              <a:rPr lang="en-US" sz="2400" dirty="0" smtClean="0"/>
              <a:t>A population pyramid shows</a:t>
            </a:r>
          </a:p>
          <a:p>
            <a:r>
              <a:rPr lang="en-US" sz="2400" dirty="0" smtClean="0"/>
              <a:t>• The total population divided into various age</a:t>
            </a:r>
          </a:p>
          <a:p>
            <a:r>
              <a:rPr lang="en-US" sz="2400" dirty="0" smtClean="0"/>
              <a:t>groups, e.g., 5 to 9 years, 10 to 14 years.</a:t>
            </a:r>
          </a:p>
          <a:p>
            <a:r>
              <a:rPr lang="en-US" sz="2400" dirty="0" smtClean="0"/>
              <a:t>• The percentage of the total population, subdivided</a:t>
            </a:r>
          </a:p>
          <a:p>
            <a:r>
              <a:rPr lang="en-US" sz="2400" dirty="0" smtClean="0"/>
              <a:t>into males and females, in each of those groups.</a:t>
            </a:r>
            <a:endParaRPr lang="en-US" sz="2400" dirty="0"/>
          </a:p>
        </p:txBody>
      </p:sp>
      <p:pic>
        <p:nvPicPr>
          <p:cNvPr id="16387" name="Picture 3" descr="C:\Users\com\Desktop\1111.jpg"/>
          <p:cNvPicPr>
            <a:picLocks noChangeAspect="1" noChangeArrowheads="1"/>
          </p:cNvPicPr>
          <p:nvPr/>
        </p:nvPicPr>
        <p:blipFill>
          <a:blip r:embed="rId2"/>
          <a:srcRect/>
          <a:stretch>
            <a:fillRect/>
          </a:stretch>
        </p:blipFill>
        <p:spPr bwMode="auto">
          <a:xfrm>
            <a:off x="0" y="3200400"/>
            <a:ext cx="9144000" cy="3657600"/>
          </a:xfrm>
          <a:prstGeom prst="rect">
            <a:avLst/>
          </a:prstGeom>
          <a:noFill/>
        </p:spPr>
      </p:pic>
      <p:pic>
        <p:nvPicPr>
          <p:cNvPr id="16388" name="Picture 4" descr="C:\Users\com\Desktop\2222.png"/>
          <p:cNvPicPr>
            <a:picLocks noChangeAspect="1" noChangeArrowheads="1"/>
          </p:cNvPicPr>
          <p:nvPr/>
        </p:nvPicPr>
        <p:blipFill>
          <a:blip r:embed="rId3"/>
          <a:srcRect/>
          <a:stretch>
            <a:fillRect/>
          </a:stretch>
        </p:blipFill>
        <p:spPr bwMode="auto">
          <a:xfrm>
            <a:off x="5867400" y="914400"/>
            <a:ext cx="2990850" cy="15335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2677656"/>
          </a:xfrm>
          <a:prstGeom prst="rect">
            <a:avLst/>
          </a:prstGeom>
        </p:spPr>
        <p:txBody>
          <a:bodyPr wrap="square">
            <a:spAutoFit/>
          </a:bodyPr>
          <a:lstStyle/>
          <a:p>
            <a:pPr algn="just"/>
            <a:r>
              <a:rPr lang="en-US" sz="2800" dirty="0" smtClean="0"/>
              <a:t>The shape of the population pyramid tells the story of the people living in that particular country. The numbers of children (below 15 years) are shown at the bottom and reflect the level of births. The size of the top shows the numbers of aged people (above 65 years) and reflects the number of deaths.</a:t>
            </a:r>
            <a:endParaRPr lang="en-US" sz="2800" dirty="0"/>
          </a:p>
        </p:txBody>
      </p:sp>
      <p:pic>
        <p:nvPicPr>
          <p:cNvPr id="17410" name="Picture 2" descr="C:\Users\com\Desktop\33.jpg"/>
          <p:cNvPicPr>
            <a:picLocks noChangeAspect="1" noChangeArrowheads="1"/>
          </p:cNvPicPr>
          <p:nvPr/>
        </p:nvPicPr>
        <p:blipFill>
          <a:blip r:embed="rId2"/>
          <a:srcRect/>
          <a:stretch>
            <a:fillRect/>
          </a:stretch>
        </p:blipFill>
        <p:spPr bwMode="auto">
          <a:xfrm>
            <a:off x="2971800" y="2743200"/>
            <a:ext cx="3265715" cy="4114800"/>
          </a:xfrm>
          <a:prstGeom prst="rect">
            <a:avLst/>
          </a:prstGeom>
          <a:noFill/>
        </p:spPr>
      </p:pic>
      <p:sp>
        <p:nvSpPr>
          <p:cNvPr id="5" name="Left Arrow 4"/>
          <p:cNvSpPr/>
          <p:nvPr/>
        </p:nvSpPr>
        <p:spPr>
          <a:xfrm>
            <a:off x="6477000" y="5562600"/>
            <a:ext cx="2667000" cy="1295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below 15 years(DEPENDENTS)</a:t>
            </a:r>
            <a:endParaRPr lang="en-US" dirty="0"/>
          </a:p>
        </p:txBody>
      </p:sp>
      <p:sp>
        <p:nvSpPr>
          <p:cNvPr id="6" name="Left Arrow 5"/>
          <p:cNvSpPr/>
          <p:nvPr/>
        </p:nvSpPr>
        <p:spPr>
          <a:xfrm>
            <a:off x="6324600" y="3505200"/>
            <a:ext cx="2209800" cy="914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above 65 years (DEPENDENTS)</a:t>
            </a:r>
            <a:endParaRPr lang="en-US" dirty="0"/>
          </a:p>
        </p:txBody>
      </p:sp>
      <p:sp>
        <p:nvSpPr>
          <p:cNvPr id="7" name="Right Arrow 6"/>
          <p:cNvSpPr/>
          <p:nvPr/>
        </p:nvSpPr>
        <p:spPr>
          <a:xfrm>
            <a:off x="457200" y="4343400"/>
            <a:ext cx="2209800"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7200" y="4572000"/>
            <a:ext cx="1905000" cy="369332"/>
          </a:xfrm>
          <a:prstGeom prst="rect">
            <a:avLst/>
          </a:prstGeom>
          <a:noFill/>
        </p:spPr>
        <p:txBody>
          <a:bodyPr wrap="square" rtlCol="0">
            <a:spAutoFit/>
          </a:bodyPr>
          <a:lstStyle/>
          <a:p>
            <a:r>
              <a:rPr lang="en-US" dirty="0" smtClean="0">
                <a:solidFill>
                  <a:schemeClr val="bg1"/>
                </a:solidFill>
              </a:rPr>
              <a:t>WORKING GROUP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5122" name="Picture 2" descr="Cartoon Map Of Kenya With Animals, National Parks And Main Tourist..  Royalty Free Cliparts, Vectors, And Stock Illustration. Image 82347979."/>
          <p:cNvPicPr>
            <a:picLocks noChangeAspect="1" noChangeArrowheads="1"/>
          </p:cNvPicPr>
          <p:nvPr/>
        </p:nvPicPr>
        <p:blipFill>
          <a:blip r:embed="rId2">
            <a:lum bright="22000" contrast="-61000"/>
          </a:blip>
          <a:srcRect/>
          <a:stretch>
            <a:fillRect/>
          </a:stretch>
        </p:blipFill>
        <p:spPr bwMode="auto">
          <a:xfrm>
            <a:off x="0" y="1"/>
            <a:ext cx="9144000" cy="6858000"/>
          </a:xfrm>
          <a:prstGeom prst="rect">
            <a:avLst/>
          </a:prstGeom>
          <a:noFill/>
        </p:spPr>
      </p:pic>
      <p:sp>
        <p:nvSpPr>
          <p:cNvPr id="2" name="Rectangle 1"/>
          <p:cNvSpPr/>
          <p:nvPr/>
        </p:nvSpPr>
        <p:spPr>
          <a:xfrm>
            <a:off x="0" y="0"/>
            <a:ext cx="5867400" cy="6001643"/>
          </a:xfrm>
          <a:prstGeom prst="rect">
            <a:avLst/>
          </a:prstGeom>
        </p:spPr>
        <p:txBody>
          <a:bodyPr wrap="square">
            <a:spAutoFit/>
          </a:bodyPr>
          <a:lstStyle/>
          <a:p>
            <a:pPr algn="just"/>
            <a:r>
              <a:rPr lang="en-US" sz="3200" b="1" dirty="0" smtClean="0"/>
              <a:t>The population pyramid of a country in which birth and death rates both are high is broad at the base and rapidly narrows towards the top. This is because although, many children are born, a large percentage of them die in their infancy, relatively few become adults and there are very few old people. This situation is typified by the pyramid shown for Kenya</a:t>
            </a:r>
            <a:endParaRPr lang="en-US" sz="3200" b="1" dirty="0"/>
          </a:p>
        </p:txBody>
      </p:sp>
      <p:sp>
        <p:nvSpPr>
          <p:cNvPr id="4" name="TextBox 3"/>
          <p:cNvSpPr txBox="1"/>
          <p:nvPr/>
        </p:nvSpPr>
        <p:spPr>
          <a:xfrm>
            <a:off x="6629400" y="3352800"/>
            <a:ext cx="2286000" cy="646331"/>
          </a:xfrm>
          <a:prstGeom prst="rect">
            <a:avLst/>
          </a:prstGeom>
          <a:noFill/>
        </p:spPr>
        <p:txBody>
          <a:bodyPr wrap="square" rtlCol="0">
            <a:spAutoFit/>
          </a:bodyPr>
          <a:lstStyle/>
          <a:p>
            <a:r>
              <a:rPr lang="en-US" dirty="0" smtClean="0"/>
              <a:t>POPULATION PYRAMID OF KENYA</a:t>
            </a:r>
            <a:endParaRPr lang="en-US" dirty="0"/>
          </a:p>
        </p:txBody>
      </p:sp>
      <p:pic>
        <p:nvPicPr>
          <p:cNvPr id="18435" name="Picture 3"/>
          <p:cNvPicPr>
            <a:picLocks noChangeAspect="1" noChangeArrowheads="1"/>
          </p:cNvPicPr>
          <p:nvPr/>
        </p:nvPicPr>
        <p:blipFill>
          <a:blip r:embed="rId3"/>
          <a:srcRect/>
          <a:stretch>
            <a:fillRect/>
          </a:stretch>
        </p:blipFill>
        <p:spPr bwMode="auto">
          <a:xfrm>
            <a:off x="5867400" y="0"/>
            <a:ext cx="2943225" cy="336232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4098" name="Picture 2" descr="EkDali India Map with Monuments (Paper, 11.7/16.5-inch, Multicolour):  Amazon.in: Home &amp; Kitchen"/>
          <p:cNvPicPr>
            <a:picLocks noChangeAspect="1" noChangeArrowheads="1"/>
          </p:cNvPicPr>
          <p:nvPr/>
        </p:nvPicPr>
        <p:blipFill>
          <a:blip r:embed="rId2">
            <a:lum bright="52000" contrast="-77000"/>
          </a:blip>
          <a:srcRect/>
          <a:stretch>
            <a:fillRect/>
          </a:stretch>
        </p:blipFill>
        <p:spPr bwMode="auto">
          <a:xfrm>
            <a:off x="0" y="0"/>
            <a:ext cx="9144000" cy="6858000"/>
          </a:xfrm>
          <a:prstGeom prst="rect">
            <a:avLst/>
          </a:prstGeom>
          <a:noFill/>
        </p:spPr>
      </p:pic>
      <p:pic>
        <p:nvPicPr>
          <p:cNvPr id="3" name="Picture 2"/>
          <p:cNvPicPr>
            <a:picLocks noChangeAspect="1" noChangeArrowheads="1"/>
          </p:cNvPicPr>
          <p:nvPr/>
        </p:nvPicPr>
        <p:blipFill>
          <a:blip r:embed="rId3"/>
          <a:srcRect/>
          <a:stretch>
            <a:fillRect/>
          </a:stretch>
        </p:blipFill>
        <p:spPr bwMode="auto">
          <a:xfrm>
            <a:off x="5477138" y="0"/>
            <a:ext cx="3666862" cy="6172200"/>
          </a:xfrm>
          <a:prstGeom prst="rect">
            <a:avLst/>
          </a:prstGeom>
          <a:noFill/>
          <a:ln w="9525">
            <a:noFill/>
            <a:miter lim="800000"/>
            <a:headEnd/>
            <a:tailEnd/>
          </a:ln>
          <a:effectLst/>
        </p:spPr>
      </p:pic>
      <p:sp>
        <p:nvSpPr>
          <p:cNvPr id="4" name="TextBox 3"/>
          <p:cNvSpPr txBox="1"/>
          <p:nvPr/>
        </p:nvSpPr>
        <p:spPr>
          <a:xfrm>
            <a:off x="6019800" y="6211669"/>
            <a:ext cx="2286000" cy="646331"/>
          </a:xfrm>
          <a:prstGeom prst="rect">
            <a:avLst/>
          </a:prstGeom>
          <a:noFill/>
        </p:spPr>
        <p:txBody>
          <a:bodyPr wrap="square" rtlCol="0">
            <a:spAutoFit/>
          </a:bodyPr>
          <a:lstStyle/>
          <a:p>
            <a:r>
              <a:rPr lang="en-US" dirty="0" smtClean="0"/>
              <a:t>POPULATION PYRAMID OF INDIA</a:t>
            </a:r>
            <a:endParaRPr lang="en-US" dirty="0"/>
          </a:p>
        </p:txBody>
      </p:sp>
      <p:sp>
        <p:nvSpPr>
          <p:cNvPr id="6" name="Rectangle 5"/>
          <p:cNvSpPr/>
          <p:nvPr/>
        </p:nvSpPr>
        <p:spPr>
          <a:xfrm>
            <a:off x="0" y="0"/>
            <a:ext cx="4572000" cy="7017306"/>
          </a:xfrm>
          <a:prstGeom prst="rect">
            <a:avLst/>
          </a:prstGeom>
        </p:spPr>
        <p:txBody>
          <a:bodyPr wrap="square">
            <a:spAutoFit/>
          </a:bodyPr>
          <a:lstStyle/>
          <a:p>
            <a:pPr algn="just"/>
            <a:r>
              <a:rPr lang="en-US" sz="3000" b="1" dirty="0" smtClean="0">
                <a:latin typeface="Times New Roman" pitchFamily="18" charset="0"/>
                <a:cs typeface="Times New Roman" pitchFamily="18" charset="0"/>
              </a:rPr>
              <a:t>In countries where death rates (especially amongst the very young) are decreasing, the pyramid is broad in the younger age groups, because more infants survive to adulthood. This can be seen in the pyramid for India. Such populations contain a relatively large number of young people and which means a strong and expanding </a:t>
            </a:r>
            <a:r>
              <a:rPr lang="en-US" sz="3000" b="1" dirty="0" err="1" smtClean="0">
                <a:latin typeface="Times New Roman" pitchFamily="18" charset="0"/>
                <a:cs typeface="Times New Roman" pitchFamily="18" charset="0"/>
              </a:rPr>
              <a:t>labour</a:t>
            </a:r>
            <a:r>
              <a:rPr lang="en-US" sz="3000" b="1" dirty="0" smtClean="0">
                <a:latin typeface="Times New Roman" pitchFamily="18" charset="0"/>
                <a:cs typeface="Times New Roman" pitchFamily="18" charset="0"/>
              </a:rPr>
              <a:t> force.</a:t>
            </a:r>
            <a:endParaRPr lang="en-US" sz="3000" b="1"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074" name="Picture 2" descr="Japan map Royalty Free Vector Image - VectorStock"/>
          <p:cNvPicPr>
            <a:picLocks noChangeAspect="1" noChangeArrowheads="1"/>
          </p:cNvPicPr>
          <p:nvPr/>
        </p:nvPicPr>
        <p:blipFill>
          <a:blip r:embed="rId3"/>
          <a:srcRect/>
          <a:stretch>
            <a:fillRect/>
          </a:stretch>
        </p:blipFill>
        <p:spPr bwMode="auto">
          <a:xfrm>
            <a:off x="0" y="0"/>
            <a:ext cx="9144000" cy="6995160"/>
          </a:xfrm>
          <a:prstGeom prst="rect">
            <a:avLst/>
          </a:prstGeom>
          <a:noFill/>
        </p:spPr>
      </p:pic>
      <p:sp>
        <p:nvSpPr>
          <p:cNvPr id="2" name="Rectangle 1"/>
          <p:cNvSpPr/>
          <p:nvPr/>
        </p:nvSpPr>
        <p:spPr>
          <a:xfrm>
            <a:off x="0" y="1828800"/>
            <a:ext cx="3581400" cy="2308324"/>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just"/>
            <a:r>
              <a:rPr lang="en-US" sz="2400" dirty="0" smtClean="0"/>
              <a:t>In countries like Japan, low birth rates make the pyramid narrow at the base. Decreased death rates allow numbers of people to reach old age.</a:t>
            </a:r>
            <a:endParaRPr lang="en-US" sz="2400" dirty="0"/>
          </a:p>
        </p:txBody>
      </p:sp>
      <p:pic>
        <p:nvPicPr>
          <p:cNvPr id="19458" name="Picture 2"/>
          <p:cNvPicPr>
            <a:picLocks noChangeAspect="1" noChangeArrowheads="1"/>
          </p:cNvPicPr>
          <p:nvPr/>
        </p:nvPicPr>
        <p:blipFill>
          <a:blip r:embed="rId4"/>
          <a:srcRect/>
          <a:stretch>
            <a:fillRect/>
          </a:stretch>
        </p:blipFill>
        <p:spPr bwMode="auto">
          <a:xfrm>
            <a:off x="5686425" y="2209800"/>
            <a:ext cx="3457575" cy="3962400"/>
          </a:xfrm>
          <a:prstGeom prst="rect">
            <a:avLst/>
          </a:prstGeom>
          <a:noFill/>
          <a:ln w="9525">
            <a:noFill/>
            <a:miter lim="800000"/>
            <a:headEnd/>
            <a:tailEnd/>
          </a:ln>
          <a:effectLst/>
        </p:spPr>
      </p:pic>
      <p:sp>
        <p:nvSpPr>
          <p:cNvPr id="4" name="TextBox 3"/>
          <p:cNvSpPr txBox="1"/>
          <p:nvPr/>
        </p:nvSpPr>
        <p:spPr>
          <a:xfrm>
            <a:off x="6858000" y="6211669"/>
            <a:ext cx="2286000" cy="646331"/>
          </a:xfrm>
          <a:prstGeom prst="rect">
            <a:avLst/>
          </a:prstGeom>
          <a:noFill/>
        </p:spPr>
        <p:txBody>
          <a:bodyPr wrap="square" rtlCol="0">
            <a:spAutoFit/>
          </a:bodyPr>
          <a:lstStyle/>
          <a:p>
            <a:r>
              <a:rPr lang="en-US" dirty="0" smtClean="0"/>
              <a:t>POPULATION PYRAMID OF JAPAN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55454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3200" dirty="0" smtClean="0"/>
              <a:t>Skilled, spirited and hopeful young people endowed with a positive outlook are the future of any nation. We in India are fortunate to have such a resource. They must be educated and provided skills and opportunities to become able and productive.</a:t>
            </a:r>
            <a:endParaRPr lang="en-US" sz="3200" dirty="0"/>
          </a:p>
        </p:txBody>
      </p:sp>
      <p:pic>
        <p:nvPicPr>
          <p:cNvPr id="20482" name="Picture 2" descr="C:\Users\com\Desktop\144.jpg"/>
          <p:cNvPicPr>
            <a:picLocks noChangeAspect="1" noChangeArrowheads="1"/>
          </p:cNvPicPr>
          <p:nvPr/>
        </p:nvPicPr>
        <p:blipFill>
          <a:blip r:embed="rId2"/>
          <a:srcRect/>
          <a:stretch>
            <a:fillRect/>
          </a:stretch>
        </p:blipFill>
        <p:spPr bwMode="auto">
          <a:xfrm>
            <a:off x="0" y="2590800"/>
            <a:ext cx="2667000" cy="4267200"/>
          </a:xfrm>
          <a:prstGeom prst="rect">
            <a:avLst/>
          </a:prstGeom>
          <a:noFill/>
        </p:spPr>
      </p:pic>
      <p:pic>
        <p:nvPicPr>
          <p:cNvPr id="20483" name="Picture 3" descr="C:\Users\com\Desktop\155.jpg"/>
          <p:cNvPicPr>
            <a:picLocks noChangeAspect="1" noChangeArrowheads="1"/>
          </p:cNvPicPr>
          <p:nvPr/>
        </p:nvPicPr>
        <p:blipFill>
          <a:blip r:embed="rId3"/>
          <a:srcRect/>
          <a:stretch>
            <a:fillRect/>
          </a:stretch>
        </p:blipFill>
        <p:spPr bwMode="auto">
          <a:xfrm>
            <a:off x="2667000" y="2590800"/>
            <a:ext cx="3657600" cy="4267200"/>
          </a:xfrm>
          <a:prstGeom prst="rect">
            <a:avLst/>
          </a:prstGeom>
          <a:noFill/>
        </p:spPr>
      </p:pic>
      <p:sp>
        <p:nvSpPr>
          <p:cNvPr id="20485" name="AutoShape 5" descr="C:\Users\com\Desktop\166.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7" name="AutoShape 7" descr="C:\Users\com\Desktop\166.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8" name="Picture 8" descr="C:\Users\com\Desktop\167.jpg"/>
          <p:cNvPicPr>
            <a:picLocks noChangeAspect="1" noChangeArrowheads="1"/>
          </p:cNvPicPr>
          <p:nvPr/>
        </p:nvPicPr>
        <p:blipFill>
          <a:blip r:embed="rId4"/>
          <a:srcRect/>
          <a:stretch>
            <a:fillRect/>
          </a:stretch>
        </p:blipFill>
        <p:spPr bwMode="auto">
          <a:xfrm>
            <a:off x="6324600" y="2590800"/>
            <a:ext cx="2819400" cy="4267201"/>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458</Words>
  <Application>Microsoft Office PowerPoint</Application>
  <PresentationFormat>On-screen Show (4:3)</PresentationFormat>
  <Paragraphs>40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TUSHAR</dc:creator>
  <cp:lastModifiedBy>Windows User</cp:lastModifiedBy>
  <cp:revision>13</cp:revision>
  <dcterms:created xsi:type="dcterms:W3CDTF">2006-08-16T00:00:00Z</dcterms:created>
  <dcterms:modified xsi:type="dcterms:W3CDTF">2020-10-13T04:09:30Z</dcterms:modified>
</cp:coreProperties>
</file>