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010400" cy="1295400"/>
          </a:xfrm>
        </p:spPr>
        <p:txBody>
          <a:bodyPr>
            <a:normAutofit fontScale="90000"/>
          </a:bodyPr>
          <a:lstStyle/>
          <a:p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कक्षा आठवीं, प्रस्तुति पत्रक,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2/3</a:t>
            </a:r>
            <a:b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Module - (PPT. 2/3)</a:t>
            </a:r>
            <a:b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श्री हरि शंकर त्रिपाठी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   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टी.जी.टी.(एस.एस.) </a:t>
            </a:r>
            <a:b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ए.ई.सी.एस.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  <a:r>
              <a:rPr lang="en-US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मुम्बई.</a:t>
            </a:r>
            <a:br>
              <a:rPr lang="hi-IN" sz="20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20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1752600" y="1219200"/>
            <a:ext cx="4572000" cy="1752600"/>
          </a:xfrm>
        </p:spPr>
        <p:txBody>
          <a:bodyPr>
            <a:normAutofit/>
          </a:bodyPr>
          <a:lstStyle/>
          <a:p>
            <a:pPr>
              <a:buNone/>
            </a:pPr>
            <a:endParaRPr lang="hi-I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>
              <a:buNone/>
            </a:pPr>
            <a:endParaRPr lang="hi-I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hi-IN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</a:t>
            </a:r>
          </a:p>
          <a:p>
            <a:pPr>
              <a:buNone/>
            </a:pPr>
            <a:endParaRPr lang="hi-IN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5000" y="3505200"/>
            <a:ext cx="5867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कहानी के इस भाग मे कहानीकार के अनुसार अब बच्चों को पौधों में पानी देने का खयाल आया। सारे बर्तन बाल्टियाँ, लोटे, तसले भगोने आदि लेकर ‘पहले हम----पहले हम’ के स्वर में चीखते नल की ओर भागे। कुछ तो कटोरे-गिलास लेकर ही दौड़े। देखते-देखते वे एक-दूसरे को धक्का देने लगेफिर कुहनियाँ और अंत में बर्तनों से मार-पीट करने लगे। इससे सारे बच्चे कीचड़ से लथपथ हो गए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0" y="2971800"/>
            <a:ext cx="11412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भाग-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286000" y="18288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</a:t>
            </a: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विषय – हिन्दी             </a:t>
            </a:r>
            <a:b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पाठ–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    </a:t>
            </a: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कामचोर </a:t>
            </a:r>
            <a:b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लेखिका – इस्मत चुगताई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2438400" cy="4572000"/>
          </a:xfrm>
        </p:spPr>
        <p:txBody>
          <a:bodyPr>
            <a:normAutofit/>
          </a:bodyPr>
          <a:lstStyle/>
          <a:p>
            <a:pPr algn="l"/>
            <a:r>
              <a:rPr lang="hi-IN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शब्दार्थ:-</a:t>
            </a:r>
            <a:r>
              <a:rPr lang="hi-IN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ठूसम-ठास= दबा-दबाकर रखना,  दमदार= मज़बूत,  कुमुक= सेना,  धींगामुस्ती= धक्का-मुक्की,  लथपथ= तरबतर या गीला होना,  आना= छ: पैसे से कुछ अधिक,  पुराने समय में प्रयुक्त पैसों की इकाई,  कायल होना= मान जाना  या स्वीकार कर लेना, हाँकना= भागना,  दड़बा= मुर्गियों को रात में रखने की जगह, ऊट-पटाँग= अव्यस्थित/इधर-उधर,  कामदानी के दुपट्टे= हाथ की कढ़ाई से युक्त दुपट्ट्टा,  लुथड़े हुए= सने हुए, छापे मारते= निशान बनाता हुआ।</a:t>
            </a:r>
            <a:endParaRPr lang="en-US" sz="160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Content Placeholder 3" descr="Screenshot_20200721-2042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95600" y="0"/>
            <a:ext cx="5715000" cy="6858000"/>
          </a:xfrm>
        </p:spPr>
      </p:pic>
      <p:sp>
        <p:nvSpPr>
          <p:cNvPr id="5" name="Rectangle 4"/>
          <p:cNvSpPr/>
          <p:nvPr/>
        </p:nvSpPr>
        <p:spPr>
          <a:xfrm>
            <a:off x="381000" y="1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विषय – हिन्दी</a:t>
            </a:r>
            <a:b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पाठ–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10    </a:t>
            </a:r>
            <a:r>
              <a:rPr lang="hi-I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कामचोर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2514600" cy="5181600"/>
          </a:xfrm>
        </p:spPr>
        <p:txBody>
          <a:bodyPr>
            <a:normAutofit/>
          </a:bodyPr>
          <a:lstStyle/>
          <a:p>
            <a:pPr algn="l"/>
            <a:r>
              <a:rPr lang="hi-IN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</a:t>
            </a: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:- </a:t>
            </a: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मोरी= पतली नाली, सूझना= समझ आना,           लगे हाथ= तत्काल/ इसी समय,</a:t>
            </a:r>
            <a:b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सूप= छाजन/ अनाज साफ करने का पात्र, </a:t>
            </a:r>
            <a:b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लश्टम-पश्टम= जल्दी-जल्दी, मेंगना= गोली के आकार का भेंड़ों का मल। </a:t>
            </a:r>
            <a:r>
              <a:rPr lang="en-US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i-IN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पाठ में आए कुछ मुहावरे:-</a:t>
            </a:r>
            <a:r>
              <a:rPr lang="en-US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बेनकेल का ऊँट होना = अनियंत्रित होकर इधर-उधर भागना। राजी होना= मान जाना। भेड़-चाल होना=बिना सोचे-समझे अनुसरण करना।  पेट की कढ़ाही में झोकना= जल्दी-जल्दी खा लेना। </a:t>
            </a:r>
            <a:b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i-IN" sz="16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बम बार= बम गिरानेवाले।  </a:t>
            </a:r>
            <a:endParaRPr lang="en-US" sz="160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Content Placeholder 3" descr="Screenshot_20200721-2042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6600" y="152400"/>
            <a:ext cx="5029200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              कक्षा आठवीं, प्रस्तुति पत्रक,    2/3 Module - (PPT. 2/3)                   श्री हरि शंकर त्रिपाठी,     टी.जी.टी.(एस.एस.)                  ए.ई.सी.एस. -2,  मुम्बई. </vt:lpstr>
      <vt:lpstr>शब्दार्थ:-  ठूसम-ठास= दबा-दबाकर रखना,  दमदार= मज़बूत,  कुमुक= सेना,  धींगामुस्ती= धक्का-मुक्की,  लथपथ= तरबतर या गीला होना,  आना= छ: पैसे से कुछ अधिक,  पुराने समय में प्रयुक्त पैसों की इकाई,  कायल होना= मान जाना  या स्वीकार कर लेना, हाँकना= भागना,  दड़बा= मुर्गियों को रात में रखने की जगह, ऊट-पटाँग= अव्यस्थित/इधर-उधर,  कामदानी के दुपट्टे= हाथ की कढ़ाई से युक्त दुपट्ट्टा,  लुथड़े हुए= सने हुए, छापे मारते= निशान बनाता हुआ।</vt:lpstr>
      <vt:lpstr>शब्दार्थ:- मोरी= पतली नाली, सूझना= समझ आना,           लगे हाथ= तत्काल/ इसी समय, सूप= छाजन/ अनाज साफ करने का पात्र,  लश्टम-पश्टम= जल्दी-जल्दी, मेंगना= गोली के आकार का भेंड़ों का मल।    पाठ में आए कुछ मुहावरे:- बेनकेल का ऊँट होना = अनियंत्रित होकर इधर-उधर भागना। राजी होना= मान जाना। भेड़-चाल होना=बिना सोचे-समझे अनुसरण करना।  पेट की कढ़ाही में झोकना= जल्दी-जल्दी खा लेना।  बम बार= बम गिरानेवाले।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कक्षा आठवीं, प्रस्तुति पत्रक,    2/3 Module - (PPT. 2/3)                   श्री हरि शंकर त्रिपाठी,     टी.जी.टी.(एस.एस.)                  ए.ई.सी.एस. -2,  मुम्बई. </dc:title>
  <dc:creator>User</dc:creator>
  <cp:lastModifiedBy>User</cp:lastModifiedBy>
  <cp:revision>1</cp:revision>
  <dcterms:created xsi:type="dcterms:W3CDTF">2006-08-16T00:00:00Z</dcterms:created>
  <dcterms:modified xsi:type="dcterms:W3CDTF">2020-07-23T18:32:54Z</dcterms:modified>
</cp:coreProperties>
</file>