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F9EA0-50B9-4CDE-813A-F332F702F02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05CD9-9347-473E-9DFA-34A88AAB6C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42681-60E9-4874-AC78-CEDD1C64AD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5791200" cy="2590800"/>
          </a:xfrm>
        </p:spPr>
        <p:txBody>
          <a:bodyPr>
            <a:noAutofit/>
          </a:bodyPr>
          <a:lstStyle/>
          <a:p>
            <a:r>
              <a:rPr lang="hi-IN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कक्षा आठवीं, प्रस्तुति पत्रक,</a:t>
            </a: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3/3</a:t>
            </a:r>
            <a:b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Module - (PPT. 3/3)</a:t>
            </a:r>
            <a:b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श्री हरि शंकर त्रिपाठी</a:t>
            </a: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 </a:t>
            </a:r>
            <a:r>
              <a:rPr lang="hi-IN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टी.जी.टी.(एस.एस.) </a:t>
            </a:r>
            <a:br>
              <a:rPr lang="hi-IN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ए.ई.सी.एस.</a:t>
            </a: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hi-IN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hi-IN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मुम्बई.</a:t>
            </a:r>
            <a:br>
              <a:rPr lang="hi-IN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विषय – हिन्दी</a:t>
            </a:r>
            <a:br>
              <a:rPr lang="hi-I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पाठ–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    </a:t>
            </a:r>
            <a:r>
              <a:rPr lang="hi-I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कामचोर </a:t>
            </a:r>
            <a:br>
              <a:rPr lang="hi-I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लेखिका – इस्मत चुगताई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2819400"/>
            <a:ext cx="4267200" cy="3306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</a:t>
            </a:r>
            <a:r>
              <a:rPr lang="hi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भाग-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</a:p>
          <a:p>
            <a:pPr>
              <a:buNone/>
            </a:pP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</a:t>
            </a:r>
            <a:r>
              <a:rPr lang="hi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इस भाग में कहानीकार ने बताया है कि बच्चों के मन में अब भी रात में खाना न मिलने की धमकी गूँज रही थे। अब सबने भैंस दुहने का मन बनाया। वे धुली- बेधुली बाल्टी लेकर दूध दुहने की योजना में जुट गए। भैंस के चार थनों पर आठ-आठ हाथ। भैंस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बाल्टी को लात मार दूर जा खड़ी हुई।</a:t>
            </a:r>
          </a:p>
          <a:p>
            <a:pPr>
              <a:buNone/>
            </a:pP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1143000" y="2121932"/>
            <a:ext cx="5691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2551836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i-IN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 descr="Screenshot_20200716-1623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276600"/>
            <a:ext cx="38100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2667000" cy="3962400"/>
          </a:xfrm>
        </p:spPr>
        <p:txBody>
          <a:bodyPr>
            <a:normAutofit/>
          </a:bodyPr>
          <a:lstStyle/>
          <a:p>
            <a:pPr algn="l"/>
            <a:r>
              <a:rPr lang="hi-IN" sz="1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शब्दार्थ</a:t>
            </a:r>
            <a:r>
              <a:rPr lang="hi-IN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:-  </a:t>
            </a:r>
            <a:r>
              <a:rPr lang="hi-IN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लापरवाह= असावधान,  बेधुली= बिना धुली / गंदी।  </a:t>
            </a:r>
            <a:br>
              <a:rPr lang="hi-IN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काबू में= नियंत्रण में / वश में। </a:t>
            </a:r>
            <a:br>
              <a:rPr lang="hi-IN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पटियाँ = पलंग या चारपाई की लम्बाई में लगी लकड़ियाँ।</a:t>
            </a:r>
            <a:br>
              <a:rPr lang="hi-IN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i-IN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1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पाठ में आए कुछ मुहावरे</a:t>
            </a:r>
            <a:r>
              <a:rPr lang="hi-IN" sz="14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 पिल पड़ना=  एकाएक किसी  काम लग जाना। </a:t>
            </a:r>
            <a:br>
              <a:rPr lang="hi-IN" sz="14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14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चौकन्नी हो जाना = सावधान या सतर्क हो जाना।</a:t>
            </a:r>
            <a:br>
              <a:rPr lang="hi-IN" sz="14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14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भूचाल आना= भूकंप आना/ तबाही आना।</a:t>
            </a:r>
            <a:r>
              <a:rPr lang="hi-IN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i-IN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4" name="Picture 3" descr="Screenshot_20200721-2042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549462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2667000" cy="5562600"/>
          </a:xfrm>
        </p:spPr>
        <p:txBody>
          <a:bodyPr>
            <a:normAutofit/>
          </a:bodyPr>
          <a:lstStyle/>
          <a:p>
            <a:pPr algn="l"/>
            <a:r>
              <a:rPr lang="hi-IN" sz="18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शब्दार्थ</a:t>
            </a:r>
            <a:r>
              <a:rPr lang="hi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:- </a:t>
            </a:r>
            <a:r>
              <a:rPr lang="hi-IN" sz="14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व्याकुल= बेचैन,  </a:t>
            </a:r>
            <a:br>
              <a:rPr lang="hi-IN" sz="14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14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ब्रेक लगाना= रोक लेना, मातम= दुख।</a:t>
            </a:r>
            <a:br>
              <a:rPr lang="hi-IN" sz="14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14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-----------------------------------------</a:t>
            </a:r>
            <a:r>
              <a:rPr lang="hi-IN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i-IN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1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पाठ में आए कुछ मुहावरे</a:t>
            </a:r>
            <a:r>
              <a:rPr lang="hi-IN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hi-IN" sz="14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ऊधम मचाना= शोर-शराबा करना।</a:t>
            </a:r>
            <a:br>
              <a:rPr lang="hi-IN" sz="14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14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शाही फरमान जारी होना= मानने को विवश करने करने वाला आदेश जारी होना।  बेदम होना= परेशान होना।</a:t>
            </a:r>
            <a:br>
              <a:rPr lang="hi-IN" sz="14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14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उल्टे-सीधे हाथ मारना= बेढंगे काम करने का प्रयास करना।  सिरपीट लेना= अफ़सोस प्रकट करना। पीठ दिखाना= युद्धके मैदान से भाग जाना। कायल होना=स्वीकार कर लेना।</a:t>
            </a:r>
            <a:br>
              <a:rPr lang="hi-IN" sz="14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14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प्रलय मचना= हाहाकार मचाना। </a:t>
            </a:r>
            <a:br>
              <a:rPr lang="hi-IN" sz="14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14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तीर निशाने पर बैठना= अनुमान सही होना। बागी होना= बगावत कर देना। आँसू पोंछना= हर्ज़ाना देकर नुकसान पूरा करना।</a:t>
            </a:r>
            <a:br>
              <a:rPr lang="hi-IN" sz="14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14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कोर्ट मार्शल करना= सज़ा सुनाना।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Screenshot_20200721-2043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152400"/>
            <a:ext cx="4724400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200720-163752_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0"/>
            <a:ext cx="61721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200720-163803__0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105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200720-1638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4953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200720-1638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354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On-screen Show (4:3)</PresentationFormat>
  <Paragraphs>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कक्षा आठवीं, प्रस्तुति पत्रक,  3/3                         Module - (PPT. 3/3)  श्री हरि शंकर त्रिपाठी,     टी.जी.टी.(एस.एस.)   ए.ई.सी.एस. -2,  मुम्बई. विषय – हिन्दी पाठ–10    कामचोर  लेखिका – इस्मत चुगताई  </vt:lpstr>
      <vt:lpstr>शब्दार्थ:-  लापरवाह= असावधान,  बेधुली= बिना धुली / गंदी।   काबू में= नियंत्रण में / वश में।  पटियाँ = पलंग या चारपाई की लम्बाई में लगी लकड़ियाँ।   पाठ में आए कुछ मुहावरे=  पिल पड़ना=  एकाएक किसी  काम लग जाना।   चौकन्नी हो जाना = सावधान या सतर्क हो जाना।   भूचाल आना= भूकंप आना/ तबाही आना। </vt:lpstr>
      <vt:lpstr>शब्दार्थ:- व्याकुल= बेचैन,   ब्रेक लगाना= रोक लेना, मातम= दुख। ----------------------------------------- पाठ में आए कुछ मुहावरे= ऊधम मचाना= शोर-शराबा करना।  शाही फरमान जारी होना= मानने को विवश करने करने वाला आदेश जारी होना।  बेदम होना= परेशान होना।  उल्टे-सीधे हाथ मारना= बेढंगे काम करने का प्रयास करना।  सिरपीट लेना= अफ़सोस प्रकट करना। पीठ दिखाना= युद्धके मैदान से भाग जाना। कायल होना=स्वीकार कर लेना। प्रलय मचना= हाहाकार मचाना।  तीर निशाने पर बैठना= अनुमान सही होना। बागी होना= बगावत कर देना। आँसू पोंछना= हर्ज़ाना देकर नुकसान पूरा करना। कोर्ट मार्शल करना= सज़ा सुनाना।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कक्षा आठवीं, प्रस्तुति पत्रक,  3/3                         Module - (PPT. 3/3)  श्री हरि शंकर त्रिपाठी,     टी.जी.टी.(एस.एस.)   ए.ई.सी.एस. -2,  मुम्बई. विषय – हिन्दी पाठ–10    कामचोर  लेखिका – इस्मत चुगताई  </dc:title>
  <dc:creator>User</dc:creator>
  <cp:lastModifiedBy>User</cp:lastModifiedBy>
  <cp:revision>1</cp:revision>
  <dcterms:created xsi:type="dcterms:W3CDTF">2006-08-16T00:00:00Z</dcterms:created>
  <dcterms:modified xsi:type="dcterms:W3CDTF">2020-07-23T18:41:00Z</dcterms:modified>
</cp:coreProperties>
</file>