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C97244-5CEF-42F9-A4FA-D0C7C3502DE1}" type="datetimeFigureOut">
              <a:rPr lang="en-US" smtClean="0"/>
              <a:pPr/>
              <a:t>7/26/2020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B3A1C4-181C-4262-B387-7807A4A9D00B}" type="slidenum">
              <a:rPr lang="en-US" smtClean="0"/>
              <a:pPr/>
              <a:t>‹#›</a:t>
            </a:fld>
            <a:endParaRPr lang="en-US"/>
          </a:p>
        </p:txBody>
      </p:sp>
    </p:spTree>
    <p:extLst>
      <p:ext uri="{BB962C8B-B14F-4D97-AF65-F5344CB8AC3E}">
        <p14:creationId xmlns:p14="http://schemas.microsoft.com/office/powerpoint/2010/main" val="328583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3A1C4-181C-4262-B387-7807A4A9D00B}"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4C3AFE2-9496-4D32-B890-C3FF1A60ADAD}" type="datetimeFigureOut">
              <a:rPr lang="en-US" smtClean="0"/>
              <a:pPr/>
              <a:t>7/26/2020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5E5768-C2FC-4841-A8D7-00DFFBF2052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C3AFE2-9496-4D32-B890-C3FF1A60ADAD}" type="datetimeFigureOut">
              <a:rPr lang="en-US" smtClean="0"/>
              <a:pPr/>
              <a:t>7/26/2020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5E5768-C2FC-4841-A8D7-00DFFBF2052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C3AFE2-9496-4D32-B890-C3FF1A60ADAD}" type="datetimeFigureOut">
              <a:rPr lang="en-US" smtClean="0"/>
              <a:pPr/>
              <a:t>7/26/2020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5E5768-C2FC-4841-A8D7-00DFFBF2052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C3AFE2-9496-4D32-B890-C3FF1A60ADAD}" type="datetimeFigureOut">
              <a:rPr lang="en-US" smtClean="0"/>
              <a:pPr/>
              <a:t>7/26/2020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5E5768-C2FC-4841-A8D7-00DFFBF2052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C3AFE2-9496-4D32-B890-C3FF1A60ADAD}" type="datetimeFigureOut">
              <a:rPr lang="en-US" smtClean="0"/>
              <a:pPr/>
              <a:t>7/26/2020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5E5768-C2FC-4841-A8D7-00DFFBF2052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4C3AFE2-9496-4D32-B890-C3FF1A60ADAD}" type="datetimeFigureOut">
              <a:rPr lang="en-US" smtClean="0"/>
              <a:pPr/>
              <a:t>7/26/2020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5E5768-C2FC-4841-A8D7-00DFFBF2052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4C3AFE2-9496-4D32-B890-C3FF1A60ADAD}" type="datetimeFigureOut">
              <a:rPr lang="en-US" smtClean="0"/>
              <a:pPr/>
              <a:t>7/26/2020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5E5768-C2FC-4841-A8D7-00DFFBF2052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4C3AFE2-9496-4D32-B890-C3FF1A60ADAD}" type="datetimeFigureOut">
              <a:rPr lang="en-US" smtClean="0"/>
              <a:pPr/>
              <a:t>7/26/2020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5E5768-C2FC-4841-A8D7-00DFFBF2052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C3AFE2-9496-4D32-B890-C3FF1A60ADAD}" type="datetimeFigureOut">
              <a:rPr lang="en-US" smtClean="0"/>
              <a:pPr/>
              <a:t>7/26/2020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5E5768-C2FC-4841-A8D7-00DFFBF2052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C3AFE2-9496-4D32-B890-C3FF1A60ADAD}" type="datetimeFigureOut">
              <a:rPr lang="en-US" smtClean="0"/>
              <a:pPr/>
              <a:t>7/26/2020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5E5768-C2FC-4841-A8D7-00DFFBF2052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C3AFE2-9496-4D32-B890-C3FF1A60ADAD}" type="datetimeFigureOut">
              <a:rPr lang="en-US" smtClean="0"/>
              <a:pPr/>
              <a:t>7/26/2020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5E5768-C2FC-4841-A8D7-00DFFBF2052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C3AFE2-9496-4D32-B890-C3FF1A60ADAD}" type="datetimeFigureOut">
              <a:rPr lang="en-US" smtClean="0"/>
              <a:pPr/>
              <a:t>7/26/2020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5E5768-C2FC-4841-A8D7-00DFFBF2052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3000" y="304800"/>
            <a:ext cx="7543800" cy="2554545"/>
          </a:xfrm>
          <a:prstGeom prst="rect">
            <a:avLst/>
          </a:prstGeom>
        </p:spPr>
        <p:txBody>
          <a:bodyPr wrap="square" numCol="2">
            <a:spAutoFit/>
          </a:bodyPr>
          <a:lstStyle/>
          <a:p>
            <a:pPr algn="ctr"/>
            <a:r>
              <a:rPr lang="hi-IN" sz="2000" b="1" dirty="0" smtClean="0"/>
              <a:t>   </a:t>
            </a:r>
            <a:r>
              <a:rPr lang="en-US" sz="2000" b="1" dirty="0" smtClean="0"/>
              <a:t>                 </a:t>
            </a:r>
            <a:r>
              <a:rPr lang="hi-IN" sz="2000" b="1" dirty="0" smtClean="0">
                <a:solidFill>
                  <a:srgbClr val="FF0000"/>
                </a:solidFill>
              </a:rPr>
              <a:t>निबंध</a:t>
            </a:r>
          </a:p>
          <a:p>
            <a:pPr algn="ctr"/>
            <a:r>
              <a:rPr lang="hi-IN" sz="2000" b="1" dirty="0" smtClean="0">
                <a:solidFill>
                  <a:srgbClr val="FF0000"/>
                </a:solidFill>
              </a:rPr>
              <a:t> </a:t>
            </a:r>
            <a:r>
              <a:rPr lang="en-US" sz="2000" b="1" dirty="0" smtClean="0">
                <a:solidFill>
                  <a:srgbClr val="FF0000"/>
                </a:solidFill>
              </a:rPr>
              <a:t>            </a:t>
            </a:r>
            <a:r>
              <a:rPr lang="hi-IN" sz="2000" b="1" dirty="0" smtClean="0">
                <a:solidFill>
                  <a:srgbClr val="FF0000"/>
                </a:solidFill>
              </a:rPr>
              <a:t>  मेरे सपनों</a:t>
            </a:r>
            <a:r>
              <a:rPr lang="en-US" sz="2000" b="1" dirty="0" smtClean="0">
                <a:solidFill>
                  <a:srgbClr val="FF0000"/>
                </a:solidFill>
              </a:rPr>
              <a:t> </a:t>
            </a:r>
            <a:r>
              <a:rPr lang="hi-IN" sz="2000" b="1" dirty="0" smtClean="0">
                <a:solidFill>
                  <a:srgbClr val="FF0000"/>
                </a:solidFill>
              </a:rPr>
              <a:t>का</a:t>
            </a:r>
            <a:r>
              <a:rPr lang="en-US" sz="2000" b="1" dirty="0" smtClean="0">
                <a:solidFill>
                  <a:srgbClr val="FF0000"/>
                </a:solidFill>
              </a:rPr>
              <a:t> </a:t>
            </a:r>
            <a:r>
              <a:rPr lang="hi-IN" sz="2000" b="1" dirty="0" smtClean="0">
                <a:solidFill>
                  <a:srgbClr val="FF0000"/>
                </a:solidFill>
              </a:rPr>
              <a:t>भारत</a:t>
            </a:r>
          </a:p>
          <a:p>
            <a:r>
              <a:rPr lang="hi-IN" b="1" dirty="0" smtClean="0">
                <a:solidFill>
                  <a:srgbClr val="FF0000"/>
                </a:solidFill>
              </a:rPr>
              <a:t> </a:t>
            </a:r>
            <a:r>
              <a:rPr lang="en-US" b="1" dirty="0" smtClean="0">
                <a:solidFill>
                  <a:srgbClr val="FF0000"/>
                </a:solidFill>
              </a:rPr>
              <a:t>        </a:t>
            </a:r>
            <a:r>
              <a:rPr lang="hi-IN" b="1" dirty="0" smtClean="0">
                <a:solidFill>
                  <a:srgbClr val="FF0000"/>
                </a:solidFill>
              </a:rPr>
              <a:t>प्रस्तुति पत्रक-</a:t>
            </a:r>
            <a:r>
              <a:rPr lang="en-US" b="1" dirty="0" smtClean="0">
                <a:solidFill>
                  <a:srgbClr val="FF0000"/>
                </a:solidFill>
              </a:rPr>
              <a:t> Module (PPT- 1/1</a:t>
            </a:r>
            <a:r>
              <a:rPr lang="hi-IN" sz="2400" b="1" dirty="0" smtClean="0">
                <a:solidFill>
                  <a:srgbClr val="FF0000"/>
                </a:solidFill>
              </a:rPr>
              <a:t>)</a:t>
            </a:r>
            <a:endParaRPr lang="en-US" sz="2400" b="1" dirty="0" smtClean="0">
              <a:solidFill>
                <a:srgbClr val="FF0000"/>
              </a:solidFill>
            </a:endParaRPr>
          </a:p>
          <a:p>
            <a:pPr algn="ctr"/>
            <a:endParaRPr lang="en-US" sz="2400" b="1" dirty="0" smtClean="0">
              <a:solidFill>
                <a:srgbClr val="FF0000"/>
              </a:solidFill>
            </a:endParaRPr>
          </a:p>
          <a:p>
            <a:pPr algn="ctr"/>
            <a:endParaRPr lang="en-US" sz="2400" b="1" dirty="0" smtClean="0">
              <a:solidFill>
                <a:srgbClr val="FF0000"/>
              </a:solidFill>
            </a:endParaRPr>
          </a:p>
          <a:p>
            <a:pPr algn="ctr"/>
            <a:endParaRPr lang="en-US" sz="2400" b="1" dirty="0" smtClean="0">
              <a:solidFill>
                <a:srgbClr val="FF0000"/>
              </a:solidFill>
            </a:endParaRPr>
          </a:p>
          <a:p>
            <a:pPr algn="ctr"/>
            <a:endParaRPr lang="en-US" sz="2400" b="1" dirty="0" smtClean="0">
              <a:solidFill>
                <a:srgbClr val="FF0000"/>
              </a:solidFill>
            </a:endParaRPr>
          </a:p>
          <a:p>
            <a:pPr algn="ctr"/>
            <a:endParaRPr lang="en-US" sz="2400" b="1" dirty="0" smtClean="0">
              <a:solidFill>
                <a:srgbClr val="FF0000"/>
              </a:solidFill>
            </a:endParaRPr>
          </a:p>
          <a:p>
            <a:pPr algn="ctr"/>
            <a:endParaRPr lang="hi-IN" sz="2400" b="1" dirty="0" smtClean="0">
              <a:solidFill>
                <a:srgbClr val="FF0000"/>
              </a:solidFill>
            </a:endParaRPr>
          </a:p>
          <a:p>
            <a:pPr algn="ctr"/>
            <a:endParaRPr lang="en-US" sz="2400" b="1" dirty="0" smtClean="0">
              <a:solidFill>
                <a:srgbClr val="FF0000"/>
              </a:solidFill>
            </a:endParaRPr>
          </a:p>
          <a:p>
            <a:pPr algn="ctr"/>
            <a:endParaRPr lang="en-US" sz="2400" b="1" dirty="0" smtClean="0">
              <a:solidFill>
                <a:srgbClr val="FF0000"/>
              </a:solidFill>
            </a:endParaRPr>
          </a:p>
          <a:p>
            <a:pPr algn="ctr"/>
            <a:endParaRPr lang="en-US" sz="2400" dirty="0">
              <a:solidFill>
                <a:srgbClr val="FF0000"/>
              </a:solidFill>
            </a:endParaRPr>
          </a:p>
        </p:txBody>
      </p:sp>
      <p:sp>
        <p:nvSpPr>
          <p:cNvPr id="13" name="Content Placeholder 12"/>
          <p:cNvSpPr>
            <a:spLocks noGrp="1"/>
          </p:cNvSpPr>
          <p:nvPr>
            <p:ph sz="half" idx="1"/>
          </p:nvPr>
        </p:nvSpPr>
        <p:spPr>
          <a:xfrm>
            <a:off x="4343400" y="1447800"/>
            <a:ext cx="4343400" cy="4648200"/>
          </a:xfrm>
        </p:spPr>
        <p:txBody>
          <a:bodyPr>
            <a:normAutofit lnSpcReduction="10000"/>
          </a:bodyPr>
          <a:lstStyle/>
          <a:p>
            <a:r>
              <a:rPr lang="hi-IN" sz="1600" b="1" dirty="0" smtClean="0">
                <a:solidFill>
                  <a:srgbClr val="FF0000"/>
                </a:solidFill>
              </a:rPr>
              <a:t> कक्षा आठवीं,</a:t>
            </a:r>
            <a:r>
              <a:rPr lang="en-US" sz="1600" b="1" dirty="0" smtClean="0">
                <a:solidFill>
                  <a:srgbClr val="FF0000"/>
                </a:solidFill>
              </a:rPr>
              <a:t> </a:t>
            </a:r>
            <a:r>
              <a:rPr lang="hi-IN" sz="1600" b="1" dirty="0" smtClean="0">
                <a:solidFill>
                  <a:srgbClr val="FF0000"/>
                </a:solidFill>
              </a:rPr>
              <a:t>              विषय- हिन्दी</a:t>
            </a:r>
            <a:endParaRPr lang="en-US" sz="1600" dirty="0" smtClean="0"/>
          </a:p>
          <a:p>
            <a:endParaRPr lang="en-US" sz="1600" dirty="0" smtClean="0"/>
          </a:p>
          <a:p>
            <a:endParaRPr lang="en-US" sz="1600" dirty="0" smtClean="0"/>
          </a:p>
          <a:p>
            <a:r>
              <a:rPr lang="hi-IN" sz="1600" dirty="0" smtClean="0"/>
              <a:t>भारत </a:t>
            </a:r>
            <a:r>
              <a:rPr lang="hi-IN" sz="1600" dirty="0"/>
              <a:t>एक ऐसा देश है </a:t>
            </a:r>
            <a:r>
              <a:rPr lang="hi-IN" sz="1600" dirty="0" smtClean="0"/>
              <a:t>जहाँ </a:t>
            </a:r>
            <a:r>
              <a:rPr lang="hi-IN" sz="1600" dirty="0"/>
              <a:t>विभिन्न संस्कृतियों और धर्मों के लोग एक-दूसरे के साथ </a:t>
            </a:r>
            <a:r>
              <a:rPr lang="hi-IN" sz="1600" dirty="0" smtClean="0"/>
              <a:t>सद्भाव से </a:t>
            </a:r>
            <a:r>
              <a:rPr lang="hi-IN" sz="1600" dirty="0"/>
              <a:t>रहते हैं। </a:t>
            </a:r>
            <a:r>
              <a:rPr lang="hi-IN" sz="1600" dirty="0" smtClean="0"/>
              <a:t>हालाँकि </a:t>
            </a:r>
            <a:r>
              <a:rPr lang="hi-IN" sz="1600" dirty="0"/>
              <a:t>अभी भी देश के कई हिस्सों में किसी व्यक्ति के लिंग, जाति, पंथ, धर्म और आर्थिक स्थिति के आधार पर भेदभाव किया जाता है। मेरे सपनों का भारत ऐसा भारत होगा </a:t>
            </a:r>
            <a:r>
              <a:rPr lang="hi-IN" sz="1600" dirty="0" smtClean="0"/>
              <a:t>जहाँ </a:t>
            </a:r>
            <a:r>
              <a:rPr lang="hi-IN" sz="1600" dirty="0"/>
              <a:t>किसी से ऐसा कोई भेदभाव नहीं </a:t>
            </a:r>
            <a:r>
              <a:rPr lang="hi-IN" sz="1600" dirty="0" smtClean="0"/>
              <a:t>होगा।</a:t>
            </a:r>
            <a:endParaRPr lang="en-US" sz="1600" dirty="0" smtClean="0"/>
          </a:p>
          <a:p>
            <a:r>
              <a:rPr lang="en-US" sz="1600" dirty="0" smtClean="0"/>
              <a:t>       </a:t>
            </a:r>
            <a:r>
              <a:rPr lang="hi-IN" sz="1600" dirty="0" smtClean="0"/>
              <a:t> </a:t>
            </a:r>
            <a:r>
              <a:rPr lang="hi-IN" sz="1600" dirty="0"/>
              <a:t>भारत ने पिछले कुछ दशकों में विज्ञान, प्रौद्योगिकी, शिक्षा और अन्य क्षेत्रों में बहुत विकास </a:t>
            </a:r>
            <a:r>
              <a:rPr lang="hi-IN" sz="1600" dirty="0" smtClean="0"/>
              <a:t>किया </a:t>
            </a:r>
            <a:r>
              <a:rPr lang="hi-IN" sz="1600" dirty="0"/>
              <a:t>है। मैं </a:t>
            </a:r>
            <a:r>
              <a:rPr lang="hi-IN" sz="1600" dirty="0" smtClean="0"/>
              <a:t>पूरी </a:t>
            </a:r>
            <a:r>
              <a:rPr lang="hi-IN" sz="1600" dirty="0"/>
              <a:t>तरह से विकसित देश के रूप में भारत का सपना देखता </a:t>
            </a:r>
            <a:r>
              <a:rPr lang="hi-IN" sz="1600" dirty="0" smtClean="0"/>
              <a:t>हूँ </a:t>
            </a:r>
            <a:r>
              <a:rPr lang="hi-IN" sz="1600" dirty="0"/>
              <a:t>जो न केवल उपर्युक्त क्षेत्रों में उत्कृष्टता हासिल करेगा बल्कि अपनी सांस्कृतिक विरासत को भी बरकरार रखेगा।</a:t>
            </a:r>
            <a:endParaRPr lang="en-US" sz="1600" dirty="0"/>
          </a:p>
        </p:txBody>
      </p:sp>
      <p:pic>
        <p:nvPicPr>
          <p:cNvPr id="14" name="Picture 13" descr="India-of-My-Dreams.jpg"/>
          <p:cNvPicPr>
            <a:picLocks noChangeAspect="1"/>
          </p:cNvPicPr>
          <p:nvPr/>
        </p:nvPicPr>
        <p:blipFill>
          <a:blip r:embed="rId2"/>
          <a:stretch>
            <a:fillRect/>
          </a:stretch>
        </p:blipFill>
        <p:spPr>
          <a:xfrm>
            <a:off x="762000" y="1752600"/>
            <a:ext cx="3733801" cy="36576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38600" y="274638"/>
            <a:ext cx="4648200" cy="1143000"/>
          </a:xfrm>
        </p:spPr>
        <p:txBody>
          <a:bodyPr>
            <a:noAutofit/>
          </a:bodyPr>
          <a:lstStyle/>
          <a:p>
            <a:pPr algn="l"/>
            <a:r>
              <a:rPr lang="hi-IN" sz="1400" dirty="0" smtClean="0"/>
              <a:t/>
            </a:r>
            <a:br>
              <a:rPr lang="hi-IN" sz="1400" dirty="0" smtClean="0"/>
            </a:br>
            <a:r>
              <a:rPr lang="hi-IN" sz="1400" dirty="0" smtClean="0"/>
              <a:t/>
            </a:r>
            <a:br>
              <a:rPr lang="hi-IN" sz="1400" dirty="0" smtClean="0"/>
            </a:br>
            <a:r>
              <a:rPr lang="hi-IN" sz="1400" dirty="0" smtClean="0"/>
              <a:t>     </a:t>
            </a:r>
            <a:br>
              <a:rPr lang="hi-IN" sz="1400" dirty="0" smtClean="0"/>
            </a:br>
            <a:r>
              <a:rPr lang="hi-IN" sz="1400" dirty="0" smtClean="0"/>
              <a:t> </a:t>
            </a:r>
            <a:br>
              <a:rPr lang="hi-IN" sz="1400" dirty="0" smtClean="0"/>
            </a:br>
            <a:r>
              <a:rPr lang="hi-IN" sz="1400" dirty="0" smtClean="0"/>
              <a:t/>
            </a:r>
            <a:br>
              <a:rPr lang="hi-IN" sz="1400" dirty="0" smtClean="0"/>
            </a:br>
            <a:r>
              <a:rPr lang="hi-IN" sz="1400" dirty="0" smtClean="0"/>
              <a:t/>
            </a:r>
            <a:br>
              <a:rPr lang="hi-IN" sz="1400" dirty="0" smtClean="0"/>
            </a:br>
            <a:r>
              <a:rPr lang="hi-IN" sz="1400" dirty="0" smtClean="0"/>
              <a:t/>
            </a:r>
            <a:br>
              <a:rPr lang="hi-IN" sz="1400" dirty="0" smtClean="0"/>
            </a:br>
            <a:r>
              <a:rPr lang="hi-IN" sz="1400" dirty="0" smtClean="0"/>
              <a:t> </a:t>
            </a:r>
            <a:r>
              <a:rPr lang="hi-IN" sz="1600" dirty="0" smtClean="0"/>
              <a:t>भारत एक बहु-भाषी और बहु-धार्मिक समाज है, जिसने पिछली शताब्दी में विभिन्न क्षेत्रों में स्थिर प्रगति की है। मेरे सपनों का भारत वह भारत है जो इससे भी अधिक तेजी से प्रगति करेगा और जल्द ही विकसित देशों की सूची में शामिल होगा।</a:t>
            </a:r>
            <a:r>
              <a:rPr lang="hi-IN" sz="1400" dirty="0" smtClean="0"/>
              <a:t/>
            </a:r>
            <a:br>
              <a:rPr lang="hi-IN" sz="1400" dirty="0" smtClean="0"/>
            </a:br>
            <a:endParaRPr lang="en-US" sz="1400" dirty="0"/>
          </a:p>
        </p:txBody>
      </p:sp>
      <p:sp>
        <p:nvSpPr>
          <p:cNvPr id="9" name="Content Placeholder 3"/>
          <p:cNvSpPr>
            <a:spLocks noGrp="1"/>
          </p:cNvSpPr>
          <p:nvPr>
            <p:ph sz="half" idx="1"/>
          </p:nvPr>
        </p:nvSpPr>
        <p:spPr>
          <a:xfrm>
            <a:off x="3733800" y="838200"/>
            <a:ext cx="4800600" cy="5410200"/>
          </a:xfrm>
        </p:spPr>
        <p:txBody>
          <a:bodyPr>
            <a:noAutofit/>
          </a:bodyPr>
          <a:lstStyle/>
          <a:p>
            <a:pPr>
              <a:buNone/>
            </a:pPr>
            <a:r>
              <a:rPr lang="hi-IN" sz="1400" dirty="0" smtClean="0"/>
              <a:t>   		    </a:t>
            </a:r>
          </a:p>
          <a:p>
            <a:pPr>
              <a:buNone/>
            </a:pPr>
            <a:r>
              <a:rPr lang="hi-IN" sz="1400" dirty="0" smtClean="0"/>
              <a:t> </a:t>
            </a:r>
          </a:p>
          <a:p>
            <a:pPr>
              <a:buNone/>
            </a:pPr>
            <a:r>
              <a:rPr lang="hi-IN" sz="1400" dirty="0" smtClean="0"/>
              <a:t> 	         </a:t>
            </a:r>
          </a:p>
          <a:p>
            <a:pPr>
              <a:buNone/>
            </a:pPr>
            <a:endParaRPr lang="hi-IN" sz="1600" dirty="0" smtClean="0"/>
          </a:p>
          <a:p>
            <a:pPr>
              <a:buNone/>
            </a:pPr>
            <a:endParaRPr lang="hi-IN" sz="1600" dirty="0" smtClean="0"/>
          </a:p>
          <a:p>
            <a:pPr>
              <a:buNone/>
            </a:pPr>
            <a:r>
              <a:rPr lang="hi-IN" sz="1600" dirty="0" smtClean="0"/>
              <a:t>             मैं </a:t>
            </a:r>
            <a:r>
              <a:rPr lang="hi-IN" sz="1600" dirty="0"/>
              <a:t>ऐसे भारत का सपना देखता हूं </a:t>
            </a:r>
            <a:r>
              <a:rPr lang="hi-IN" sz="1600" dirty="0" smtClean="0"/>
              <a:t>जहाँ </a:t>
            </a:r>
            <a:r>
              <a:rPr lang="hi-IN" sz="1600" dirty="0"/>
              <a:t>हर नागरिक शिक्षित होगा और हर किसी को योग्य रोजगार के मौके मिल सकेंगे। शिक्षित और प्रतिभाशाली व्यक्तियों से भरे राष्ट्र के विकास को कोई रोक नहीं सकता</a:t>
            </a:r>
            <a:r>
              <a:rPr lang="hi-IN" sz="1600" dirty="0" smtClean="0"/>
              <a:t>। मेरे </a:t>
            </a:r>
            <a:r>
              <a:rPr lang="hi-IN" sz="1600" dirty="0"/>
              <a:t>सपनों का भारत एक ऐसा भारत होगा जहां लोगों को उनकी जाति या धर्म के आधार पर भेदभाव नहीं किया जाएगा। </a:t>
            </a:r>
            <a:r>
              <a:rPr lang="hi-IN" sz="1600" dirty="0" smtClean="0"/>
              <a:t>जाति </a:t>
            </a:r>
            <a:r>
              <a:rPr lang="hi-IN" sz="1600" dirty="0"/>
              <a:t>और धार्मिक मुद्दों को दरकिनार करके कार्य </a:t>
            </a:r>
            <a:r>
              <a:rPr lang="hi-IN" sz="1600" dirty="0" smtClean="0"/>
              <a:t>करना, </a:t>
            </a:r>
            <a:r>
              <a:rPr lang="hi-IN" sz="1600" dirty="0"/>
              <a:t>राष्ट्र को मजबूत करने में काफी महत्वपूर्ण कदम होगा</a:t>
            </a:r>
            <a:r>
              <a:rPr lang="hi-IN" sz="1600" dirty="0" smtClean="0"/>
              <a:t>।</a:t>
            </a:r>
          </a:p>
          <a:p>
            <a:pPr>
              <a:buNone/>
            </a:pPr>
            <a:r>
              <a:rPr lang="hi-IN" sz="1600" dirty="0" smtClean="0"/>
              <a:t>             भारत </a:t>
            </a:r>
            <a:r>
              <a:rPr lang="hi-IN" sz="1600" dirty="0"/>
              <a:t>ने पिछले कुछ दशकों में औद्योगिक और तकनीकी </a:t>
            </a:r>
            <a:r>
              <a:rPr lang="hi-IN" sz="1600" dirty="0" smtClean="0"/>
              <a:t>क्षेत्र में कई सफलताएँ प्राप्त की </a:t>
            </a:r>
            <a:r>
              <a:rPr lang="hi-IN" sz="1600" dirty="0"/>
              <a:t>है। हालाँकि यह विकास अभी भी अन्य देशों के विकास के समान नहीं है। मेरे सपनों का भारत तकनीकी क्षेत्र के साथ-साथ अन्य क्षेत्रों में तेज़ी से प्रगति करेगा</a:t>
            </a:r>
            <a:r>
              <a:rPr lang="hi-IN" sz="1600" dirty="0" smtClean="0"/>
              <a:t>।</a:t>
            </a:r>
          </a:p>
          <a:p>
            <a:pPr>
              <a:buNone/>
            </a:pPr>
            <a:r>
              <a:rPr lang="hi-IN" sz="1400" dirty="0" smtClean="0"/>
              <a:t/>
            </a:r>
            <a:br>
              <a:rPr lang="hi-IN" sz="1400" dirty="0" smtClean="0"/>
            </a:br>
            <a:endParaRPr lang="en-US" sz="1400" dirty="0"/>
          </a:p>
        </p:txBody>
      </p:sp>
      <p:sp>
        <p:nvSpPr>
          <p:cNvPr id="1025" name="Rectangle 1"/>
          <p:cNvSpPr>
            <a:spLocks noChangeArrowheads="1"/>
          </p:cNvSpPr>
          <p:nvPr/>
        </p:nvSpPr>
        <p:spPr bwMode="auto">
          <a:xfrm>
            <a:off x="0" y="0"/>
            <a:ext cx="184731"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
            </a:r>
            <a:br>
              <a:rPr kumimoji="0" lang="en-US" sz="1800" b="0" i="0" u="none" strike="noStrike" cap="none" normalizeH="0" baseline="0" dirty="0" smtClean="0">
                <a:ln>
                  <a:noFill/>
                </a:ln>
                <a:solidFill>
                  <a:schemeClr val="tx1"/>
                </a:solidFill>
                <a:effectLst/>
                <a:latin typeface="Arial" pitchFamily="34"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7" name="Rectangle 3"/>
          <p:cNvSpPr>
            <a:spLocks noChangeArrowheads="1"/>
          </p:cNvSpPr>
          <p:nvPr/>
        </p:nvSpPr>
        <p:spPr bwMode="auto">
          <a:xfrm>
            <a:off x="0" y="0"/>
            <a:ext cx="184731"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
            </a:r>
            <a:br>
              <a:rPr kumimoji="0" lang="en-US" sz="1800" b="0" i="0" u="none" strike="noStrike" cap="none" normalizeH="0" baseline="0" dirty="0" smtClean="0">
                <a:ln>
                  <a:noFill/>
                </a:ln>
                <a:solidFill>
                  <a:schemeClr val="tx1"/>
                </a:solidFill>
                <a:effectLst/>
                <a:latin typeface="Arial" pitchFamily="34"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7" name="Picture 6" descr="download (1).jpg"/>
          <p:cNvPicPr>
            <a:picLocks noChangeAspect="1"/>
          </p:cNvPicPr>
          <p:nvPr/>
        </p:nvPicPr>
        <p:blipFill>
          <a:blip r:embed="rId2"/>
          <a:stretch>
            <a:fillRect/>
          </a:stretch>
        </p:blipFill>
        <p:spPr>
          <a:xfrm>
            <a:off x="228600" y="914400"/>
            <a:ext cx="3810000" cy="46482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81000" y="197346"/>
            <a:ext cx="8763000" cy="7355860"/>
          </a:xfrm>
          <a:prstGeom prst="rect">
            <a:avLst/>
          </a:prstGeom>
        </p:spPr>
        <p:txBody>
          <a:bodyPr wrap="square">
            <a:spAutoFit/>
          </a:bodyPr>
          <a:lstStyle/>
          <a:p>
            <a:r>
              <a:rPr lang="en-US" dirty="0" smtClean="0"/>
              <a:t/>
            </a:r>
            <a:br>
              <a:rPr lang="en-US" dirty="0" smtClean="0"/>
            </a:br>
            <a:endParaRPr lang="en-US" dirty="0" smtClean="0"/>
          </a:p>
          <a:p>
            <a:endParaRPr lang="en-US" dirty="0" smtClean="0"/>
          </a:p>
          <a:p>
            <a:endParaRPr lang="en-US" dirty="0" smtClean="0"/>
          </a:p>
          <a:p>
            <a:r>
              <a:rPr lang="en-US" dirty="0" smtClean="0"/>
              <a:t>                        </a:t>
            </a:r>
            <a:r>
              <a:rPr lang="hi-IN" dirty="0" smtClean="0"/>
              <a:t>देश में बहुत भ्रष्टाचार है और इसकी दर हर दिन तेज़ी से बढ़ रही है। आम आदमी भ्रष्ट राजनेताओं के हाथों पीड़ित है जो केवल अपने स्वार्थी उद्देश्यों को पूरा करने में रुचि रखते हैं। मेरे सपनों का भारत भ्रष्टाचार से मुक्त होगा। यह एक ऐसा देश होगा जहाँ लोगों की भलाई सरकार का एकमात्र एजेंडा होगा।</a:t>
            </a:r>
            <a:br>
              <a:rPr lang="hi-IN" dirty="0" smtClean="0"/>
            </a:br>
            <a:r>
              <a:rPr lang="hi-IN" dirty="0" smtClean="0"/>
              <a:t>            यह देखना अत्यंत दुखदायी है कि जीवन के हर क्षेत्र में खुद को साबित होने के बाद भी महिलाओं को अब तक पुरुषों से नीचा माना जाता है। मेरे सपनों का भारत में कोई लिंग भेदभाव नहीं होगा। यह ऐसा स्थान होगा जहाँ पुरुषों और महिलाओं को बराबर माना जाता हो।</a:t>
            </a:r>
            <a:br>
              <a:rPr lang="hi-IN" dirty="0" smtClean="0"/>
            </a:br>
            <a:r>
              <a:rPr lang="hi-IN" dirty="0" smtClean="0"/>
              <a:t>         संक्षेप में, मेरे सपनों का भारत एक ऐसा राष्ट्र होगा जहाँ लोग खुश और सुरक्षित महसूस करेंगे और अच्छे जीवन की गुणवत्ता का आनंद ले सकेंगे। निष्कर्ष रूप से मेरे सपनों का भारत ‘सर्वजन हिताय’ और ‘सर्वजन सुखाय’ होगा।</a:t>
            </a:r>
            <a:r>
              <a:rPr lang="hi-IN" dirty="0" smtClean="0">
                <a:solidFill>
                  <a:srgbClr val="C00000"/>
                </a:solidFill>
              </a:rPr>
              <a:t>   </a:t>
            </a:r>
            <a:endParaRPr lang="en-US" dirty="0" smtClean="0">
              <a:solidFill>
                <a:srgbClr val="C00000"/>
              </a:solidFill>
            </a:endParaRPr>
          </a:p>
          <a:p>
            <a:r>
              <a:rPr lang="en-US" dirty="0" smtClean="0">
                <a:solidFill>
                  <a:srgbClr val="C00000"/>
                </a:solidFill>
              </a:rPr>
              <a:t>                                </a:t>
            </a:r>
            <a:r>
              <a:rPr lang="hi-IN" dirty="0" smtClean="0">
                <a:solidFill>
                  <a:srgbClr val="C00000"/>
                </a:solidFill>
              </a:rPr>
              <a:t>           </a:t>
            </a:r>
          </a:p>
          <a:p>
            <a:r>
              <a:rPr lang="hi-IN" sz="4000" dirty="0" smtClean="0">
                <a:solidFill>
                  <a:srgbClr val="C00000"/>
                </a:solidFill>
              </a:rPr>
              <a:t>            </a:t>
            </a:r>
            <a:r>
              <a:rPr lang="en-US" sz="4000" dirty="0" smtClean="0">
                <a:solidFill>
                  <a:srgbClr val="C00000"/>
                </a:solidFill>
              </a:rPr>
              <a:t> </a:t>
            </a:r>
            <a:r>
              <a:rPr lang="hi-IN" sz="4000" dirty="0" smtClean="0">
                <a:solidFill>
                  <a:srgbClr val="C00000"/>
                </a:solidFill>
              </a:rPr>
              <a:t>धन्यवाद </a:t>
            </a:r>
          </a:p>
          <a:p>
            <a:pPr algn="ctr"/>
            <a:r>
              <a:rPr lang="hi-IN" sz="1600" b="1" dirty="0" smtClean="0">
                <a:solidFill>
                  <a:srgbClr val="FF0000"/>
                </a:solidFill>
              </a:rPr>
              <a:t>श्री हरि शंकर त्रिपाठी</a:t>
            </a:r>
            <a:r>
              <a:rPr lang="en-US" sz="1600" b="1" dirty="0" smtClean="0">
                <a:solidFill>
                  <a:srgbClr val="FF0000"/>
                </a:solidFill>
              </a:rPr>
              <a:t>, </a:t>
            </a:r>
            <a:r>
              <a:rPr lang="hi-IN" sz="1600" b="1" dirty="0" smtClean="0">
                <a:solidFill>
                  <a:srgbClr val="FF0000"/>
                </a:solidFill>
              </a:rPr>
              <a:t>टी.जी.टी. (एस.एस.) </a:t>
            </a:r>
          </a:p>
          <a:p>
            <a:pPr algn="ctr"/>
            <a:r>
              <a:rPr lang="hi-IN" sz="1600" b="1" dirty="0" smtClean="0">
                <a:solidFill>
                  <a:srgbClr val="FF0000"/>
                </a:solidFill>
              </a:rPr>
              <a:t> ए.ई.सी.एस.-</a:t>
            </a:r>
            <a:r>
              <a:rPr lang="en-US" sz="1600" b="1" dirty="0" smtClean="0">
                <a:solidFill>
                  <a:srgbClr val="FF0000"/>
                </a:solidFill>
              </a:rPr>
              <a:t>2</a:t>
            </a:r>
            <a:r>
              <a:rPr lang="hi-IN" sz="1600" b="1" dirty="0" smtClean="0">
                <a:solidFill>
                  <a:srgbClr val="FF0000"/>
                </a:solidFill>
              </a:rPr>
              <a:t>,</a:t>
            </a:r>
            <a:r>
              <a:rPr lang="en-US" sz="1600" b="1" dirty="0" smtClean="0">
                <a:solidFill>
                  <a:srgbClr val="FF0000"/>
                </a:solidFill>
              </a:rPr>
              <a:t> </a:t>
            </a:r>
            <a:r>
              <a:rPr lang="hi-IN" sz="1600" b="1" dirty="0" smtClean="0">
                <a:solidFill>
                  <a:srgbClr val="FF0000"/>
                </a:solidFill>
              </a:rPr>
              <a:t>मुम्बई.</a:t>
            </a:r>
            <a:endParaRPr lang="en-US" sz="1600" b="1" dirty="0" smtClean="0">
              <a:solidFill>
                <a:srgbClr val="FF0000"/>
              </a:solidFill>
            </a:endParaRPr>
          </a:p>
          <a:p>
            <a:r>
              <a:rPr lang="hi-IN" sz="4000" dirty="0" smtClean="0">
                <a:solidFill>
                  <a:srgbClr val="C00000"/>
                </a:solidFill>
              </a:rPr>
              <a:t>                                 </a:t>
            </a:r>
            <a:endParaRPr lang="en-US" sz="4000" dirty="0" smtClean="0">
              <a:solidFill>
                <a:srgbClr val="C00000"/>
              </a:solidFill>
            </a:endParaRPr>
          </a:p>
          <a:p>
            <a:endParaRPr lang="en-US" dirty="0" smtClean="0">
              <a:solidFill>
                <a:srgbClr val="C00000"/>
              </a:solidFill>
            </a:endParaRPr>
          </a:p>
          <a:p>
            <a:endParaRPr lang="en-US" dirty="0" smtClean="0">
              <a:solidFill>
                <a:srgbClr val="C00000"/>
              </a:solidFill>
            </a:endParaRPr>
          </a:p>
          <a:p>
            <a:endParaRPr lang="en-US" dirty="0" smtClean="0">
              <a:solidFill>
                <a:srgbClr val="C00000"/>
              </a:solidFill>
            </a:endParaRP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278</TotalTime>
  <Words>141</Words>
  <Application>Microsoft Office PowerPoint</Application>
  <PresentationFormat>On-screen Show (4:3)</PresentationFormat>
  <Paragraphs>38</Paragraphs>
  <Slides>3</Slides>
  <Notes>1</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              भारत एक बहु-भाषी और बहु-धार्मिक समाज है, जिसने पिछली शताब्दी में विभिन्न क्षेत्रों में स्थिर प्रगति की है। मेरे सपनों का भारत वह भारत है जो इससे भी अधिक तेजी से प्रगति करेगा और जल्द ही विकसित देशों की सूची में शामिल होगा।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निबंध मेरे सपनों का भारत</dc:title>
  <dc:creator>User</dc:creator>
  <cp:lastModifiedBy>Raghavan</cp:lastModifiedBy>
  <cp:revision>23</cp:revision>
  <dcterms:created xsi:type="dcterms:W3CDTF">2020-07-16T15:52:29Z</dcterms:created>
  <dcterms:modified xsi:type="dcterms:W3CDTF">2020-07-26T05:48:05Z</dcterms:modified>
</cp:coreProperties>
</file>