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696200" cy="23622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CLASS 8                     MATHEMATICS  -  MODULE 02</a:t>
            </a:r>
            <a:b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TOPIC :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MULTIPLICATION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OF MONOMIAL TO MONOMIAL AND MONOMIAL TO TRINOMIAL</a:t>
            </a:r>
            <a:b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274638"/>
            <a:ext cx="4038600" cy="1143000"/>
          </a:xfrm>
        </p:spPr>
        <p:txBody>
          <a:bodyPr>
            <a:normAutofit fontScale="90000"/>
          </a:bodyPr>
          <a:lstStyle/>
          <a:p>
            <a:r>
              <a:rPr lang="en-US" sz="2400" dirty="0" smtClean="0"/>
              <a:t>Monomial, binomial, trinomial, and polynomial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 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An algebraic expression having only one term is called monomial . For example 2x , 3y , 4z etc.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If an expression having two unlike terms than the expression is called binomial . For example 7x+3y , -2p+4q etc. 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Similarly if an algebraic expression having three unlike terms is called trinomial. For example -7p+9q+r , 2a+10b+5c etc. 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In general an algebraic expression having one or more terms is called polynomial. Thus monomial, binomial and trinomial all are polynomial.</a:t>
            </a:r>
          </a:p>
          <a:p>
            <a:endParaRPr lang="en-US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04800"/>
            <a:ext cx="8153400" cy="1219200"/>
          </a:xfrm>
        </p:spPr>
        <p:txBody>
          <a:bodyPr>
            <a:normAutofit fontScale="90000"/>
          </a:bodyPr>
          <a:lstStyle/>
          <a:p>
            <a:r>
              <a:rPr lang="en-US" sz="3100" dirty="0" smtClean="0">
                <a:solidFill>
                  <a:srgbClr val="FF0000"/>
                </a:solidFill>
              </a:rPr>
              <a:t>Multiplication of a monomial to monomial </a:t>
            </a:r>
            <a:r>
              <a:rPr lang="en-US" dirty="0" smtClean="0"/>
              <a:t>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Example: 4x X 3xy = 4X3 ( product of numerical coefficients of both monomials ) X </a:t>
            </a:r>
            <a:r>
              <a:rPr lang="en-US" dirty="0" err="1" smtClean="0"/>
              <a:t>x</a:t>
            </a:r>
            <a:r>
              <a:rPr lang="en-US" dirty="0" smtClean="0"/>
              <a:t> </a:t>
            </a:r>
            <a:r>
              <a:rPr lang="en-US" dirty="0" err="1" smtClean="0"/>
              <a:t>X</a:t>
            </a:r>
            <a:r>
              <a:rPr lang="en-US" dirty="0" smtClean="0"/>
              <a:t> </a:t>
            </a:r>
            <a:r>
              <a:rPr lang="en-US" dirty="0" err="1" smtClean="0"/>
              <a:t>xy</a:t>
            </a:r>
            <a:r>
              <a:rPr lang="en-US" dirty="0" smtClean="0"/>
              <a:t> ( product of algebraic factor of both monomials)</a:t>
            </a:r>
          </a:p>
          <a:p>
            <a:r>
              <a:rPr lang="en-US" dirty="0" smtClean="0"/>
              <a:t>= 12 X </a:t>
            </a:r>
            <a:r>
              <a:rPr lang="en-US" dirty="0" err="1" smtClean="0"/>
              <a:t>xy</a:t>
            </a:r>
            <a:r>
              <a:rPr lang="en-US" dirty="0" smtClean="0"/>
              <a:t> </a:t>
            </a:r>
          </a:p>
          <a:p>
            <a:r>
              <a:rPr lang="en-US" dirty="0" smtClean="0"/>
              <a:t>= 12xy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Multiplication of monomial to binomial</a:t>
            </a:r>
            <a:endParaRPr lang="en-US" sz="4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3716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 multiplication of a monomial to binomial distributive law is used .</a:t>
            </a:r>
          </a:p>
          <a:p>
            <a:pPr marL="342900" lvl="1" indent="-342900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   Example : 2x X (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a+b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)= 2x X a + 2x X b ( Distributive         property)</a:t>
            </a:r>
          </a:p>
          <a:p>
            <a:pPr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                        = 2xa+2xb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</TotalTime>
  <Words>61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Oriel</vt:lpstr>
      <vt:lpstr>CLASS 8                     MATHEMATICS  -  MODULE 02 TOPIC : MULTIPLICATION OF MONOMIAL TO MONOMIAL AND MONOMIAL TO TRINOMIAL </vt:lpstr>
      <vt:lpstr>Monomial, binomial, trinomial, and polynomial</vt:lpstr>
      <vt:lpstr>Multiplication of a monomial to monomial : </vt:lpstr>
      <vt:lpstr>Multiplication of monomial to binomial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8                     MATHEMATICS  -  MODULE 02 TOPIC : MULTIPLICATIONS OF MONOMIAL TO MONOMIAL AND MONOMIAL TO TRINOMIAL </dc:title>
  <dc:creator>Admin</dc:creator>
  <cp:lastModifiedBy>Admin</cp:lastModifiedBy>
  <cp:revision>4</cp:revision>
  <dcterms:created xsi:type="dcterms:W3CDTF">2006-08-16T00:00:00Z</dcterms:created>
  <dcterms:modified xsi:type="dcterms:W3CDTF">2020-10-13T02:46:40Z</dcterms:modified>
</cp:coreProperties>
</file>