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89560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CLASS 8                        MATHEMATICS- MODULE 03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TOPIC :  MULTIPLICATION OF BINOMIAL TO BINOMIAL AND BINOMIAL TO TRINOMIAL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Multiplying a binomial to a binomial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In multiplication of a binomial to another binomial every term in one  binomial is multiplied by every term of  another binomial and than add and subtract the like terms.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Example :  (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a+b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) X ( a+2b)= a(a+2b) + b (a+2b)[Distributive property]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      = a²+2ab+ba+2b²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      = a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+3ab+2b²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Multiplying binomial to trinomial :</a:t>
            </a:r>
            <a:br>
              <a:rPr lang="en-US" dirty="0" smtClean="0">
                <a:solidFill>
                  <a:schemeClr val="accent4"/>
                </a:solidFill>
              </a:rPr>
            </a:b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 this multiplication every term of binomial is multiplied by every term of trinomial and than simplify by applying different properties.</a:t>
            </a: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Example : (2x+y) X 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a+b+c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 = 2x X 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a+b+c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 + y X (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a+b+c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 [ Distributive property]</a:t>
            </a: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                       = 2xa+2xb+2xb +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+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yb+yc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125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CLASS 8                        MATHEMATICS- MODULE 03 TOPIC :  MULTIPLICATION OF BINOMIAL TO BINOMIAL AND BINOMIAL TO TRINOMIAL </vt:lpstr>
      <vt:lpstr>Multiplying a binomial to a binomial </vt:lpstr>
      <vt:lpstr>Multiplying binomial to trinomial 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8                        MATHEMATICS- MODULE 03 TOPIC :  MULTIPLICATION OF BINOMIAL TO BINOMIAL AND BINOMIAL TO TRINOMIAL </dc:title>
  <dc:creator>Admin</dc:creator>
  <cp:lastModifiedBy>Admin</cp:lastModifiedBy>
  <cp:revision>2</cp:revision>
  <dcterms:created xsi:type="dcterms:W3CDTF">2006-08-16T00:00:00Z</dcterms:created>
  <dcterms:modified xsi:type="dcterms:W3CDTF">2020-10-13T02:47:21Z</dcterms:modified>
</cp:coreProperties>
</file>