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CLASS 8                        MATHEMATICS       MODULE 04     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TOPIC : IDENTITIES AND ITS APPLICATIONS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Identity is such an equality, true for every value of the variable in it.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There are three identity in this chapter , these identities are obtained by multiplying a binomial by another binomial. By using identities we make calculations easy.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= (</a:t>
            </a:r>
            <a:r>
              <a:rPr lang="en-US" dirty="0" err="1" smtClean="0"/>
              <a:t>a+b</a:t>
            </a:r>
            <a:r>
              <a:rPr lang="en-US" dirty="0" smtClean="0"/>
              <a:t>) X 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     = a X (</a:t>
            </a:r>
            <a:r>
              <a:rPr lang="en-US" dirty="0" err="1" smtClean="0"/>
              <a:t>a+b</a:t>
            </a:r>
            <a:r>
              <a:rPr lang="en-US" dirty="0" smtClean="0"/>
              <a:t>) + b X (</a:t>
            </a:r>
            <a:r>
              <a:rPr lang="en-US" dirty="0" err="1" smtClean="0"/>
              <a:t>a+b</a:t>
            </a:r>
            <a:r>
              <a:rPr lang="en-US" dirty="0" smtClean="0"/>
              <a:t>) </a:t>
            </a:r>
          </a:p>
          <a:p>
            <a:r>
              <a:rPr lang="en-US" dirty="0" smtClean="0"/>
              <a:t>            = a</a:t>
            </a:r>
            <a:r>
              <a:rPr lang="en-US" baseline="30000" dirty="0" smtClean="0"/>
              <a:t>2</a:t>
            </a:r>
            <a:r>
              <a:rPr lang="en-US" dirty="0" smtClean="0"/>
              <a:t>+2ab+b</a:t>
            </a:r>
            <a:r>
              <a:rPr lang="en-US" baseline="30000" dirty="0" smtClean="0"/>
              <a:t>2  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             </a:t>
            </a:r>
          </a:p>
          <a:p>
            <a:r>
              <a:rPr lang="en-US" dirty="0" smtClean="0"/>
              <a:t>(a-b) ² = (a-b) X (a-b)</a:t>
            </a:r>
          </a:p>
          <a:p>
            <a:r>
              <a:rPr lang="en-US" dirty="0" smtClean="0"/>
              <a:t>           = a²-ab-ba+b²</a:t>
            </a:r>
          </a:p>
          <a:p>
            <a:r>
              <a:rPr lang="en-US" dirty="0" smtClean="0"/>
              <a:t>           = a²-2ab+b²               </a:t>
            </a:r>
          </a:p>
          <a:p>
            <a:r>
              <a:rPr lang="en-US" dirty="0" smtClean="0"/>
              <a:t>                                                                                                                                             </a:t>
            </a:r>
          </a:p>
          <a:p>
            <a:r>
              <a:rPr lang="en-US" dirty="0" smtClean="0"/>
              <a:t>        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 X (a-b) = a X (a-b) + b X ( a-b)</a:t>
            </a:r>
          </a:p>
          <a:p>
            <a:r>
              <a:rPr lang="en-US" dirty="0" smtClean="0"/>
              <a:t>                       = a²-b²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19050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identity (</a:t>
            </a:r>
            <a:r>
              <a:rPr lang="en-US" dirty="0" err="1" smtClean="0"/>
              <a:t>a+b</a:t>
            </a:r>
            <a:r>
              <a:rPr lang="en-US" dirty="0" smtClean="0"/>
              <a:t>)²=a²+2ab+b²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35814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Second identity (a-b)² =a²- 2ab +b²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53340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Third identity (</a:t>
            </a:r>
            <a:r>
              <a:rPr lang="en-US" dirty="0" err="1" smtClean="0"/>
              <a:t>a+b</a:t>
            </a:r>
            <a:r>
              <a:rPr lang="en-US" dirty="0" smtClean="0"/>
              <a:t>) X (a-b) = a²-b²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Applications of identities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001000" cy="43132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Many problems on multiplication of binomial expression and also of numbers can be solved by using identities.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Example: 1. (2x+3y) ²= (2x) ²+ 2X(2x)X(3y)+(3y)</a:t>
            </a:r>
            <a:r>
              <a:rPr lang="en-US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= 4x² + 8xy + 9y²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           2. (9p-4q) ²= (9p) ²+ 2X(9p)X(-4q) + (-4q) ²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  = 81p²-72pq+ 16²     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172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CLASS 8                        MATHEMATICS       MODULE 04      TOPIC : IDENTITIES AND ITS APPLICATIONS  </vt:lpstr>
      <vt:lpstr>Identities</vt:lpstr>
      <vt:lpstr>Slide 3</vt:lpstr>
      <vt:lpstr>Applications of identities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8                        MATHEMATICS       MODULE 04      TOPIC : IDENTITIES AND ITS APPLICATIONS  </dc:title>
  <dc:creator>Admin</dc:creator>
  <cp:lastModifiedBy>Admin</cp:lastModifiedBy>
  <cp:revision>3</cp:revision>
  <dcterms:created xsi:type="dcterms:W3CDTF">2006-08-16T00:00:00Z</dcterms:created>
  <dcterms:modified xsi:type="dcterms:W3CDTF">2020-10-13T02:47:40Z</dcterms:modified>
</cp:coreProperties>
</file>