
<file path=[Content_Types].xml><?xml version="1.0" encoding="utf-8"?>
<Types xmlns="http://schemas.openxmlformats.org/package/2006/content-types">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media/image9.png" ContentType="image/png"/>
  <Override PartName="/ppt/media/image8.png" ContentType="image/png"/>
  <Override PartName="/ppt/media/image7.png" ContentType="image/png"/>
  <Override PartName="/ppt/media/image2.png" ContentType="image/png"/>
  <Override PartName="/ppt/media/image1.png" ContentType="image/png"/>
  <Override PartName="/ppt/media/image3.png" ContentType="image/png"/>
  <Override PartName="/ppt/media/image4.png" ContentType="image/png"/>
  <Override PartName="/ppt/media/image5.png" ContentType="image/png"/>
  <Override PartName="/ppt/media/image6.png" ContentType="image/png"/>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slideMaster4.xml" ContentType="application/vnd.openxmlformats-officedocument.presentationml.slideMaster+xml"/>
  <Override PartName="/ppt/slideMasters/slideMaster3.xml" ContentType="application/vnd.openxmlformats-officedocument.presentationml.slideMaster+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presentation.xml" ContentType="application/vnd.openxmlformats-officedocument.presentationml.presentation.main+xml"/>
  <Override PartName="/ppt/theme/theme4.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slideLayouts/slideLayout15.xml" ContentType="application/vnd.openxmlformats-officedocument.presentationml.slideLayout+xml"/>
  <Override PartName="/ppt/slideLayouts/slideLayout39.xml" ContentType="application/vnd.openxmlformats-officedocument.presentationml.slideLayout+xml"/>
  <Override PartName="/ppt/slideLayouts/slideLayout14.xml" ContentType="application/vnd.openxmlformats-officedocument.presentationml.slideLayout+xml"/>
  <Override PartName="/ppt/slideLayouts/slideLayout38.xml" ContentType="application/vnd.openxmlformats-officedocument.presentationml.slideLayout+xml"/>
  <Override PartName="/ppt/slideLayouts/slideLayout13.xml" ContentType="application/vnd.openxmlformats-officedocument.presentationml.slideLayout+xml"/>
  <Override PartName="/ppt/slideLayouts/slideLayout37.xml" ContentType="application/vnd.openxmlformats-officedocument.presentationml.slideLayout+xml"/>
  <Override PartName="/ppt/slideLayouts/slideLayout12.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_rels/slideLayout45.xml.rels" ContentType="application/vnd.openxmlformats-package.relationships+xml"/>
  <Override PartName="/ppt/slideLayouts/_rels/slideLayout44.xml.rels" ContentType="application/vnd.openxmlformats-package.relationships+xml"/>
  <Override PartName="/ppt/slideLayouts/_rels/slideLayout43.xml.rels" ContentType="application/vnd.openxmlformats-package.relationships+xml"/>
  <Override PartName="/ppt/slideLayouts/_rels/slideLayout42.xml.rels" ContentType="application/vnd.openxmlformats-package.relationships+xml"/>
  <Override PartName="/ppt/slideLayouts/_rels/slideLayout41.xml.rels" ContentType="application/vnd.openxmlformats-package.relationships+xml"/>
  <Override PartName="/ppt/slideLayouts/_rels/slideLayout40.xml.rels" ContentType="application/vnd.openxmlformats-package.relationships+xml"/>
  <Override PartName="/ppt/slideLayouts/_rels/slideLayout38.xml.rels" ContentType="application/vnd.openxmlformats-package.relationships+xml"/>
  <Override PartName="/ppt/slideLayouts/_rels/slideLayout37.xml.rels" ContentType="application/vnd.openxmlformats-package.relationships+xml"/>
  <Override PartName="/ppt/slideLayouts/_rels/slideLayout16.xml.rels" ContentType="application/vnd.openxmlformats-package.relationships+xml"/>
  <Override PartName="/ppt/slideLayouts/_rels/slideLayout15.xml.rels" ContentType="application/vnd.openxmlformats-package.relationships+xml"/>
  <Override PartName="/ppt/slideLayouts/_rels/slideLayout7.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7.xml.rels" ContentType="application/vnd.openxmlformats-package.relationships+xml"/>
  <Override PartName="/ppt/slideLayouts/_rels/slideLayout12.xml.rels" ContentType="application/vnd.openxmlformats-package.relationships+xml"/>
  <Override PartName="/ppt/slideLayouts/_rels/slideLayout48.xml.rels" ContentType="application/vnd.openxmlformats-package.relationships+xml"/>
  <Override PartName="/ppt/slideLayouts/_rels/slideLayout4.xml.rels" ContentType="application/vnd.openxmlformats-package.relationships+xml"/>
  <Override PartName="/ppt/slideLayouts/_rels/slideLayout46.xml.rels" ContentType="application/vnd.openxmlformats-package.relationships+xml"/>
  <Override PartName="/ppt/slideLayouts/_rels/slideLayout2.xml.rels" ContentType="application/vnd.openxmlformats-package.relationships+xml"/>
  <Override PartName="/ppt/slideLayouts/_rels/slideLayout18.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47.xml.rels" ContentType="application/vnd.openxmlformats-package.relationships+xml"/>
  <Override PartName="/ppt/slideLayouts/_rels/slideLayout3.xml.rels" ContentType="application/vnd.openxmlformats-package.relationships+xml"/>
  <Override PartName="/ppt/slideLayouts/_rels/slideLayout19.xml.rels" ContentType="application/vnd.openxmlformats-package.relationships+xml"/>
  <Override PartName="/ppt/slideLayouts/_rels/slideLayout3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30.xml.rels" ContentType="application/vnd.openxmlformats-package.relationships+xml"/>
  <Override PartName="/ppt/slideLayouts/_rels/slideLayout25.xml.rels" ContentType="application/vnd.openxmlformats-package.relationships+xml"/>
  <Override PartName="/ppt/slideLayouts/_rels/slideLayout31.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32.xml.rels" ContentType="application/vnd.openxmlformats-package.relationships+xml"/>
  <Override PartName="/ppt/slideLayouts/_rels/slideLayout28.xml.rels" ContentType="application/vnd.openxmlformats-package.relationships+xml"/>
  <Override PartName="/ppt/slideLayouts/_rels/slideLayout10.xml.rels" ContentType="application/vnd.openxmlformats-package.relationships+xml"/>
  <Override PartName="/ppt/slideLayouts/_rels/slideLayout29.xml.rels" ContentType="application/vnd.openxmlformats-package.relationships+xml"/>
  <Override PartName="/ppt/slideLayouts/_rels/slideLayout8.xml.rels" ContentType="application/vnd.openxmlformats-package.relationships+xml"/>
  <Override PartName="/ppt/slideLayouts/_rels/slideLayout33.xml.rels" ContentType="application/vnd.openxmlformats-package.relationships+xml"/>
  <Override PartName="/ppt/slideLayouts/_rels/slideLayout9.xml.rels" ContentType="application/vnd.openxmlformats-package.relationships+xml"/>
  <Override PartName="/ppt/slideLayouts/_rels/slideLayout34.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46.xml" ContentType="application/vnd.openxmlformats-officedocument.presentationml.slideLayout+xml"/>
  <Override PartName="/ppt/slideLayouts/slideLayout21.xml" ContentType="application/vnd.openxmlformats-officedocument.presentationml.slideLayout+xml"/>
  <Override PartName="/ppt/slideLayouts/slideLayout47.xml" ContentType="application/vnd.openxmlformats-officedocument.presentationml.slideLayout+xml"/>
  <Override PartName="/ppt/slideLayouts/slideLayout22.xml" ContentType="application/vnd.openxmlformats-officedocument.presentationml.slideLayout+xml"/>
  <Override PartName="/ppt/slideLayouts/slideLayout48.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10.xml" ContentType="application/vnd.openxmlformats-officedocument.presentationml.slideLayout+xml"/>
  <Override PartName="/ppt/slideLayouts/slideLayout35.xml" ContentType="application/vnd.openxmlformats-officedocument.presentationml.slideLayout+xml"/>
  <Override PartName="/ppt/slideLayouts/slideLayout11.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20.xml" ContentType="application/vnd.openxmlformats-officedocument.presentationml.slideLayout+xml"/>
  <Override PartName="/ppt/slideLayouts/slideLayout9.xml" ContentType="application/vnd.openxmlformats-officedocument.presentationml.slideLayout+xml"/>
  <Override PartName="/ppt/slideLayouts/slideLayout44.xml" ContentType="application/vnd.openxmlformats-officedocument.presentationml.slideLayout+xml"/>
  <Override PartName="/ppt/slideLayouts/slideLayout8.xml" ContentType="application/vnd.openxmlformats-officedocument.presentationml.slideLayout+xml"/>
  <Override PartName="/ppt/slideLayouts/slideLayout43.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6.xml" ContentType="application/vnd.openxmlformats-officedocument.presentationml.slideLayout+xml"/>
  <Override PartName="/ppt/slides/_rels/slide11.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Lst>
  <p:sldIdLst>
    <p:sldId id="256" r:id="rId6"/>
    <p:sldId id="257" r:id="rId7"/>
    <p:sldId id="258" r:id="rId8"/>
    <p:sldId id="259" r:id="rId9"/>
    <p:sldId id="260" r:id="rId10"/>
    <p:sldId id="261" r:id="rId11"/>
    <p:sldId id="262" r:id="rId12"/>
    <p:sldId id="263" r:id="rId13"/>
    <p:sldId id="264" r:id="rId14"/>
    <p:sldId id="265" r:id="rId15"/>
    <p:sldId id="266" r:id="rId16"/>
  </p:sldIdLst>
  <p:sldSz cx="10080625" cy="7559675"/>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24" name="PlaceHolder 2"/>
          <p:cNvSpPr>
            <a:spLocks noGrp="1"/>
          </p:cNvSpPr>
          <p:nvPr>
            <p:ph type="body"/>
          </p:nvPr>
        </p:nvSpPr>
        <p:spPr>
          <a:xfrm>
            <a:off x="504000" y="1768680"/>
            <a:ext cx="9072000" cy="2090880"/>
          </a:xfrm>
          <a:prstGeom prst="rect">
            <a:avLst/>
          </a:prstGeom>
        </p:spPr>
        <p:txBody>
          <a:bodyPr lIns="0" rIns="0" tIns="0" bIns="0">
            <a:normAutofit/>
          </a:bodyPr>
          <a:p>
            <a:endParaRPr b="0" lang="en-IN" sz="3200" spc="-1" strike="noStrike">
              <a:latin typeface="Arial"/>
            </a:endParaRPr>
          </a:p>
        </p:txBody>
      </p:sp>
      <p:sp>
        <p:nvSpPr>
          <p:cNvPr id="25" name="PlaceHolder 3"/>
          <p:cNvSpPr>
            <a:spLocks noGrp="1"/>
          </p:cNvSpPr>
          <p:nvPr>
            <p:ph type="body"/>
          </p:nvPr>
        </p:nvSpPr>
        <p:spPr>
          <a:xfrm>
            <a:off x="504000" y="4058640"/>
            <a:ext cx="9072000" cy="2090880"/>
          </a:xfrm>
          <a:prstGeom prst="rect">
            <a:avLst/>
          </a:prstGeom>
        </p:spPr>
        <p:txBody>
          <a:bodyPr lIns="0" rIns="0" tIns="0" bIns="0">
            <a:normAutofit/>
          </a:bodyPr>
          <a:p>
            <a:endParaRPr b="0" lang="en-IN"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27" name="PlaceHolder 2"/>
          <p:cNvSpPr>
            <a:spLocks noGrp="1"/>
          </p:cNvSpPr>
          <p:nvPr>
            <p:ph type="body"/>
          </p:nvPr>
        </p:nvSpPr>
        <p:spPr>
          <a:xfrm>
            <a:off x="504000" y="1768680"/>
            <a:ext cx="4426920" cy="2090880"/>
          </a:xfrm>
          <a:prstGeom prst="rect">
            <a:avLst/>
          </a:prstGeom>
        </p:spPr>
        <p:txBody>
          <a:bodyPr lIns="0" rIns="0" tIns="0" bIns="0">
            <a:normAutofit/>
          </a:bodyPr>
          <a:p>
            <a:endParaRPr b="0" lang="en-IN" sz="3200" spc="-1" strike="noStrike">
              <a:latin typeface="Arial"/>
            </a:endParaRPr>
          </a:p>
        </p:txBody>
      </p:sp>
      <p:sp>
        <p:nvSpPr>
          <p:cNvPr id="28" name="PlaceHolder 3"/>
          <p:cNvSpPr>
            <a:spLocks noGrp="1"/>
          </p:cNvSpPr>
          <p:nvPr>
            <p:ph type="body"/>
          </p:nvPr>
        </p:nvSpPr>
        <p:spPr>
          <a:xfrm>
            <a:off x="5152680" y="1768680"/>
            <a:ext cx="4426920" cy="2090880"/>
          </a:xfrm>
          <a:prstGeom prst="rect">
            <a:avLst/>
          </a:prstGeom>
        </p:spPr>
        <p:txBody>
          <a:bodyPr lIns="0" rIns="0" tIns="0" bIns="0">
            <a:normAutofit/>
          </a:bodyPr>
          <a:p>
            <a:endParaRPr b="0" lang="en-IN" sz="3200" spc="-1" strike="noStrike">
              <a:latin typeface="Arial"/>
            </a:endParaRPr>
          </a:p>
        </p:txBody>
      </p:sp>
      <p:sp>
        <p:nvSpPr>
          <p:cNvPr id="29" name="PlaceHolder 4"/>
          <p:cNvSpPr>
            <a:spLocks noGrp="1"/>
          </p:cNvSpPr>
          <p:nvPr>
            <p:ph type="body"/>
          </p:nvPr>
        </p:nvSpPr>
        <p:spPr>
          <a:xfrm>
            <a:off x="5152680" y="4058640"/>
            <a:ext cx="4426920" cy="2090880"/>
          </a:xfrm>
          <a:prstGeom prst="rect">
            <a:avLst/>
          </a:prstGeom>
        </p:spPr>
        <p:txBody>
          <a:bodyPr lIns="0" rIns="0" tIns="0" bIns="0">
            <a:normAutofit/>
          </a:bodyPr>
          <a:p>
            <a:endParaRPr b="0" lang="en-IN" sz="3200" spc="-1" strike="noStrike">
              <a:latin typeface="Arial"/>
            </a:endParaRPr>
          </a:p>
        </p:txBody>
      </p:sp>
      <p:sp>
        <p:nvSpPr>
          <p:cNvPr id="30" name="PlaceHolder 5"/>
          <p:cNvSpPr>
            <a:spLocks noGrp="1"/>
          </p:cNvSpPr>
          <p:nvPr>
            <p:ph type="body"/>
          </p:nvPr>
        </p:nvSpPr>
        <p:spPr>
          <a:xfrm>
            <a:off x="504000" y="4058640"/>
            <a:ext cx="4426920" cy="2090880"/>
          </a:xfrm>
          <a:prstGeom prst="rect">
            <a:avLst/>
          </a:prstGeom>
        </p:spPr>
        <p:txBody>
          <a:bodyPr lIns="0" rIns="0" tIns="0" bIns="0">
            <a:normAutofit/>
          </a:bodyPr>
          <a:p>
            <a:endParaRPr b="0" lang="en-IN"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32" name="PlaceHolder 2"/>
          <p:cNvSpPr>
            <a:spLocks noGrp="1"/>
          </p:cNvSpPr>
          <p:nvPr>
            <p:ph type="body"/>
          </p:nvPr>
        </p:nvSpPr>
        <p:spPr>
          <a:xfrm>
            <a:off x="504000" y="1768680"/>
            <a:ext cx="2921040" cy="2090880"/>
          </a:xfrm>
          <a:prstGeom prst="rect">
            <a:avLst/>
          </a:prstGeom>
        </p:spPr>
        <p:txBody>
          <a:bodyPr lIns="0" rIns="0" tIns="0" bIns="0">
            <a:normAutofit/>
          </a:bodyPr>
          <a:p>
            <a:endParaRPr b="0" lang="en-IN" sz="3200" spc="-1" strike="noStrike">
              <a:latin typeface="Arial"/>
            </a:endParaRPr>
          </a:p>
        </p:txBody>
      </p:sp>
      <p:sp>
        <p:nvSpPr>
          <p:cNvPr id="33" name="PlaceHolder 3"/>
          <p:cNvSpPr>
            <a:spLocks noGrp="1"/>
          </p:cNvSpPr>
          <p:nvPr>
            <p:ph type="body"/>
          </p:nvPr>
        </p:nvSpPr>
        <p:spPr>
          <a:xfrm>
            <a:off x="3571560" y="1768680"/>
            <a:ext cx="2921040" cy="2090880"/>
          </a:xfrm>
          <a:prstGeom prst="rect">
            <a:avLst/>
          </a:prstGeom>
        </p:spPr>
        <p:txBody>
          <a:bodyPr lIns="0" rIns="0" tIns="0" bIns="0">
            <a:normAutofit/>
          </a:bodyPr>
          <a:p>
            <a:endParaRPr b="0" lang="en-IN" sz="3200" spc="-1" strike="noStrike">
              <a:latin typeface="Arial"/>
            </a:endParaRPr>
          </a:p>
        </p:txBody>
      </p:sp>
      <p:sp>
        <p:nvSpPr>
          <p:cNvPr id="34" name="PlaceHolder 4"/>
          <p:cNvSpPr>
            <a:spLocks noGrp="1"/>
          </p:cNvSpPr>
          <p:nvPr>
            <p:ph type="body"/>
          </p:nvPr>
        </p:nvSpPr>
        <p:spPr>
          <a:xfrm>
            <a:off x="6639120" y="1768680"/>
            <a:ext cx="2921040" cy="2090880"/>
          </a:xfrm>
          <a:prstGeom prst="rect">
            <a:avLst/>
          </a:prstGeom>
        </p:spPr>
        <p:txBody>
          <a:bodyPr lIns="0" rIns="0" tIns="0" bIns="0">
            <a:normAutofit/>
          </a:bodyPr>
          <a:p>
            <a:endParaRPr b="0" lang="en-IN" sz="3200" spc="-1" strike="noStrike">
              <a:latin typeface="Arial"/>
            </a:endParaRPr>
          </a:p>
        </p:txBody>
      </p:sp>
      <p:sp>
        <p:nvSpPr>
          <p:cNvPr id="35" name="PlaceHolder 5"/>
          <p:cNvSpPr>
            <a:spLocks noGrp="1"/>
          </p:cNvSpPr>
          <p:nvPr>
            <p:ph type="body"/>
          </p:nvPr>
        </p:nvSpPr>
        <p:spPr>
          <a:xfrm>
            <a:off x="6639120" y="4058640"/>
            <a:ext cx="2921040" cy="2090880"/>
          </a:xfrm>
          <a:prstGeom prst="rect">
            <a:avLst/>
          </a:prstGeom>
        </p:spPr>
        <p:txBody>
          <a:bodyPr lIns="0" rIns="0" tIns="0" bIns="0">
            <a:normAutofit/>
          </a:bodyPr>
          <a:p>
            <a:endParaRPr b="0" lang="en-IN" sz="3200" spc="-1" strike="noStrike">
              <a:latin typeface="Arial"/>
            </a:endParaRPr>
          </a:p>
        </p:txBody>
      </p:sp>
      <p:sp>
        <p:nvSpPr>
          <p:cNvPr id="36" name="PlaceHolder 6"/>
          <p:cNvSpPr>
            <a:spLocks noGrp="1"/>
          </p:cNvSpPr>
          <p:nvPr>
            <p:ph type="body"/>
          </p:nvPr>
        </p:nvSpPr>
        <p:spPr>
          <a:xfrm>
            <a:off x="3571560" y="4058640"/>
            <a:ext cx="2921040" cy="2090880"/>
          </a:xfrm>
          <a:prstGeom prst="rect">
            <a:avLst/>
          </a:prstGeom>
        </p:spPr>
        <p:txBody>
          <a:bodyPr lIns="0" rIns="0" tIns="0" bIns="0">
            <a:normAutofit/>
          </a:bodyPr>
          <a:p>
            <a:endParaRPr b="0" lang="en-IN" sz="3200" spc="-1" strike="noStrike">
              <a:latin typeface="Arial"/>
            </a:endParaRPr>
          </a:p>
        </p:txBody>
      </p:sp>
      <p:sp>
        <p:nvSpPr>
          <p:cNvPr id="37" name="PlaceHolder 7"/>
          <p:cNvSpPr>
            <a:spLocks noGrp="1"/>
          </p:cNvSpPr>
          <p:nvPr>
            <p:ph type="body"/>
          </p:nvPr>
        </p:nvSpPr>
        <p:spPr>
          <a:xfrm>
            <a:off x="504000" y="4058640"/>
            <a:ext cx="2921040" cy="2090880"/>
          </a:xfrm>
          <a:prstGeom prst="rect">
            <a:avLst/>
          </a:prstGeom>
        </p:spPr>
        <p:txBody>
          <a:bodyPr lIns="0" rIns="0" tIns="0" bIns="0">
            <a:normAutofit/>
          </a:bodyPr>
          <a:p>
            <a:endParaRPr b="0" lang="en-IN"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41" name="PlaceHolder 2"/>
          <p:cNvSpPr>
            <a:spLocks noGrp="1"/>
          </p:cNvSpPr>
          <p:nvPr>
            <p:ph type="subTitle"/>
          </p:nvPr>
        </p:nvSpPr>
        <p:spPr>
          <a:xfrm>
            <a:off x="504000" y="1768680"/>
            <a:ext cx="9072000" cy="4384080"/>
          </a:xfrm>
          <a:prstGeom prst="rect">
            <a:avLst/>
          </a:prstGeom>
        </p:spPr>
        <p:txBody>
          <a:bodyPr lIns="0" rIns="0" tIns="0" bIns="0" anchor="ctr"/>
          <a:p>
            <a:pPr algn="ctr"/>
            <a:endParaRPr b="0" lang="en-IN"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43" name="PlaceHolder 2"/>
          <p:cNvSpPr>
            <a:spLocks noGrp="1"/>
          </p:cNvSpPr>
          <p:nvPr>
            <p:ph type="body"/>
          </p:nvPr>
        </p:nvSpPr>
        <p:spPr>
          <a:xfrm>
            <a:off x="504000" y="1768680"/>
            <a:ext cx="9072000" cy="4384080"/>
          </a:xfrm>
          <a:prstGeom prst="rect">
            <a:avLst/>
          </a:prstGeom>
        </p:spPr>
        <p:txBody>
          <a:bodyPr lIns="0" rIns="0" tIns="0" bIns="0">
            <a:normAutofit/>
          </a:bodyPr>
          <a:p>
            <a:endParaRPr b="0" lang="en-IN"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45" name="PlaceHolder 2"/>
          <p:cNvSpPr>
            <a:spLocks noGrp="1"/>
          </p:cNvSpPr>
          <p:nvPr>
            <p:ph type="body"/>
          </p:nvPr>
        </p:nvSpPr>
        <p:spPr>
          <a:xfrm>
            <a:off x="504000" y="1768680"/>
            <a:ext cx="4426920" cy="4384080"/>
          </a:xfrm>
          <a:prstGeom prst="rect">
            <a:avLst/>
          </a:prstGeom>
        </p:spPr>
        <p:txBody>
          <a:bodyPr lIns="0" rIns="0" tIns="0" bIns="0">
            <a:normAutofit/>
          </a:bodyPr>
          <a:p>
            <a:endParaRPr b="0" lang="en-IN" sz="3200" spc="-1" strike="noStrike">
              <a:latin typeface="Arial"/>
            </a:endParaRPr>
          </a:p>
        </p:txBody>
      </p:sp>
      <p:sp>
        <p:nvSpPr>
          <p:cNvPr id="46" name="PlaceHolder 3"/>
          <p:cNvSpPr>
            <a:spLocks noGrp="1"/>
          </p:cNvSpPr>
          <p:nvPr>
            <p:ph type="body"/>
          </p:nvPr>
        </p:nvSpPr>
        <p:spPr>
          <a:xfrm>
            <a:off x="5152680" y="1768680"/>
            <a:ext cx="4426920" cy="4384080"/>
          </a:xfrm>
          <a:prstGeom prst="rect">
            <a:avLst/>
          </a:prstGeom>
        </p:spPr>
        <p:txBody>
          <a:bodyPr lIns="0" rIns="0" tIns="0" bIns="0">
            <a:normAutofit/>
          </a:bodyPr>
          <a:p>
            <a:endParaRPr b="0" lang="en-IN"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504000" y="301320"/>
            <a:ext cx="9072000" cy="5850360"/>
          </a:xfrm>
          <a:prstGeom prst="rect">
            <a:avLst/>
          </a:prstGeom>
        </p:spPr>
        <p:txBody>
          <a:bodyPr lIns="0" rIns="0" tIns="0" bIns="0" anchor="ctr"/>
          <a:p>
            <a:pPr algn="ctr"/>
            <a:endParaRPr b="0" lang="en-IN"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50" name="PlaceHolder 2"/>
          <p:cNvSpPr>
            <a:spLocks noGrp="1"/>
          </p:cNvSpPr>
          <p:nvPr>
            <p:ph type="body"/>
          </p:nvPr>
        </p:nvSpPr>
        <p:spPr>
          <a:xfrm>
            <a:off x="504000" y="1768680"/>
            <a:ext cx="4426920" cy="2090880"/>
          </a:xfrm>
          <a:prstGeom prst="rect">
            <a:avLst/>
          </a:prstGeom>
        </p:spPr>
        <p:txBody>
          <a:bodyPr lIns="0" rIns="0" tIns="0" bIns="0">
            <a:normAutofit/>
          </a:bodyPr>
          <a:p>
            <a:endParaRPr b="0" lang="en-IN" sz="3200" spc="-1" strike="noStrike">
              <a:latin typeface="Arial"/>
            </a:endParaRPr>
          </a:p>
        </p:txBody>
      </p:sp>
      <p:sp>
        <p:nvSpPr>
          <p:cNvPr id="51" name="PlaceHolder 3"/>
          <p:cNvSpPr>
            <a:spLocks noGrp="1"/>
          </p:cNvSpPr>
          <p:nvPr>
            <p:ph type="body"/>
          </p:nvPr>
        </p:nvSpPr>
        <p:spPr>
          <a:xfrm>
            <a:off x="504000" y="4058640"/>
            <a:ext cx="4426920" cy="2090880"/>
          </a:xfrm>
          <a:prstGeom prst="rect">
            <a:avLst/>
          </a:prstGeom>
        </p:spPr>
        <p:txBody>
          <a:bodyPr lIns="0" rIns="0" tIns="0" bIns="0">
            <a:normAutofit/>
          </a:bodyPr>
          <a:p>
            <a:endParaRPr b="0" lang="en-IN" sz="3200" spc="-1" strike="noStrike">
              <a:latin typeface="Arial"/>
            </a:endParaRPr>
          </a:p>
        </p:txBody>
      </p:sp>
      <p:sp>
        <p:nvSpPr>
          <p:cNvPr id="52" name="PlaceHolder 4"/>
          <p:cNvSpPr>
            <a:spLocks noGrp="1"/>
          </p:cNvSpPr>
          <p:nvPr>
            <p:ph type="body"/>
          </p:nvPr>
        </p:nvSpPr>
        <p:spPr>
          <a:xfrm>
            <a:off x="5152680" y="1768680"/>
            <a:ext cx="4426920" cy="4384080"/>
          </a:xfrm>
          <a:prstGeom prst="rect">
            <a:avLst/>
          </a:prstGeom>
        </p:spPr>
        <p:txBody>
          <a:bodyPr lIns="0" rIns="0" tIns="0" bIns="0">
            <a:normAutofit/>
          </a:bodyPr>
          <a:p>
            <a:endParaRPr b="0" lang="en-IN"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3" name="PlaceHolder 2"/>
          <p:cNvSpPr>
            <a:spLocks noGrp="1"/>
          </p:cNvSpPr>
          <p:nvPr>
            <p:ph type="subTitle"/>
          </p:nvPr>
        </p:nvSpPr>
        <p:spPr>
          <a:xfrm>
            <a:off x="504000" y="1768680"/>
            <a:ext cx="9072000" cy="4384080"/>
          </a:xfrm>
          <a:prstGeom prst="rect">
            <a:avLst/>
          </a:prstGeom>
        </p:spPr>
        <p:txBody>
          <a:bodyPr lIns="0" rIns="0" tIns="0" bIns="0" anchor="ctr"/>
          <a:p>
            <a:pPr algn="ctr"/>
            <a:endParaRPr b="0" lang="en-IN"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54" name="PlaceHolder 2"/>
          <p:cNvSpPr>
            <a:spLocks noGrp="1"/>
          </p:cNvSpPr>
          <p:nvPr>
            <p:ph type="body"/>
          </p:nvPr>
        </p:nvSpPr>
        <p:spPr>
          <a:xfrm>
            <a:off x="504000" y="1768680"/>
            <a:ext cx="4426920" cy="4384080"/>
          </a:xfrm>
          <a:prstGeom prst="rect">
            <a:avLst/>
          </a:prstGeom>
        </p:spPr>
        <p:txBody>
          <a:bodyPr lIns="0" rIns="0" tIns="0" bIns="0">
            <a:normAutofit/>
          </a:bodyPr>
          <a:p>
            <a:endParaRPr b="0" lang="en-IN" sz="3200" spc="-1" strike="noStrike">
              <a:latin typeface="Arial"/>
            </a:endParaRPr>
          </a:p>
        </p:txBody>
      </p:sp>
      <p:sp>
        <p:nvSpPr>
          <p:cNvPr id="55" name="PlaceHolder 3"/>
          <p:cNvSpPr>
            <a:spLocks noGrp="1"/>
          </p:cNvSpPr>
          <p:nvPr>
            <p:ph type="body"/>
          </p:nvPr>
        </p:nvSpPr>
        <p:spPr>
          <a:xfrm>
            <a:off x="5152680" y="1768680"/>
            <a:ext cx="4426920" cy="2090880"/>
          </a:xfrm>
          <a:prstGeom prst="rect">
            <a:avLst/>
          </a:prstGeom>
        </p:spPr>
        <p:txBody>
          <a:bodyPr lIns="0" rIns="0" tIns="0" bIns="0">
            <a:normAutofit/>
          </a:bodyPr>
          <a:p>
            <a:endParaRPr b="0" lang="en-IN" sz="3200" spc="-1" strike="noStrike">
              <a:latin typeface="Arial"/>
            </a:endParaRPr>
          </a:p>
        </p:txBody>
      </p:sp>
      <p:sp>
        <p:nvSpPr>
          <p:cNvPr id="56" name="PlaceHolder 4"/>
          <p:cNvSpPr>
            <a:spLocks noGrp="1"/>
          </p:cNvSpPr>
          <p:nvPr>
            <p:ph type="body"/>
          </p:nvPr>
        </p:nvSpPr>
        <p:spPr>
          <a:xfrm>
            <a:off x="5152680" y="4058640"/>
            <a:ext cx="4426920" cy="2090880"/>
          </a:xfrm>
          <a:prstGeom prst="rect">
            <a:avLst/>
          </a:prstGeom>
        </p:spPr>
        <p:txBody>
          <a:bodyPr lIns="0" rIns="0" tIns="0" bIns="0">
            <a:normAutofit/>
          </a:bodyPr>
          <a:p>
            <a:endParaRPr b="0" lang="en-IN"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58" name="PlaceHolder 2"/>
          <p:cNvSpPr>
            <a:spLocks noGrp="1"/>
          </p:cNvSpPr>
          <p:nvPr>
            <p:ph type="body"/>
          </p:nvPr>
        </p:nvSpPr>
        <p:spPr>
          <a:xfrm>
            <a:off x="504000" y="1768680"/>
            <a:ext cx="4426920" cy="2090880"/>
          </a:xfrm>
          <a:prstGeom prst="rect">
            <a:avLst/>
          </a:prstGeom>
        </p:spPr>
        <p:txBody>
          <a:bodyPr lIns="0" rIns="0" tIns="0" bIns="0">
            <a:normAutofit/>
          </a:bodyPr>
          <a:p>
            <a:endParaRPr b="0" lang="en-IN" sz="3200" spc="-1" strike="noStrike">
              <a:latin typeface="Arial"/>
            </a:endParaRPr>
          </a:p>
        </p:txBody>
      </p:sp>
      <p:sp>
        <p:nvSpPr>
          <p:cNvPr id="59" name="PlaceHolder 3"/>
          <p:cNvSpPr>
            <a:spLocks noGrp="1"/>
          </p:cNvSpPr>
          <p:nvPr>
            <p:ph type="body"/>
          </p:nvPr>
        </p:nvSpPr>
        <p:spPr>
          <a:xfrm>
            <a:off x="5152680" y="1768680"/>
            <a:ext cx="4426920" cy="2090880"/>
          </a:xfrm>
          <a:prstGeom prst="rect">
            <a:avLst/>
          </a:prstGeom>
        </p:spPr>
        <p:txBody>
          <a:bodyPr lIns="0" rIns="0" tIns="0" bIns="0">
            <a:normAutofit/>
          </a:bodyPr>
          <a:p>
            <a:endParaRPr b="0" lang="en-IN" sz="3200" spc="-1" strike="noStrike">
              <a:latin typeface="Arial"/>
            </a:endParaRPr>
          </a:p>
        </p:txBody>
      </p:sp>
      <p:sp>
        <p:nvSpPr>
          <p:cNvPr id="60" name="PlaceHolder 4"/>
          <p:cNvSpPr>
            <a:spLocks noGrp="1"/>
          </p:cNvSpPr>
          <p:nvPr>
            <p:ph type="body"/>
          </p:nvPr>
        </p:nvSpPr>
        <p:spPr>
          <a:xfrm>
            <a:off x="504000" y="4058640"/>
            <a:ext cx="9072000" cy="2090880"/>
          </a:xfrm>
          <a:prstGeom prst="rect">
            <a:avLst/>
          </a:prstGeom>
        </p:spPr>
        <p:txBody>
          <a:bodyPr lIns="0" rIns="0" tIns="0" bIns="0">
            <a:normAutofit/>
          </a:bodyPr>
          <a:p>
            <a:endParaRPr b="0" lang="en-IN"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62" name="PlaceHolder 2"/>
          <p:cNvSpPr>
            <a:spLocks noGrp="1"/>
          </p:cNvSpPr>
          <p:nvPr>
            <p:ph type="body"/>
          </p:nvPr>
        </p:nvSpPr>
        <p:spPr>
          <a:xfrm>
            <a:off x="504000" y="1768680"/>
            <a:ext cx="9072000" cy="2090880"/>
          </a:xfrm>
          <a:prstGeom prst="rect">
            <a:avLst/>
          </a:prstGeom>
        </p:spPr>
        <p:txBody>
          <a:bodyPr lIns="0" rIns="0" tIns="0" bIns="0">
            <a:normAutofit/>
          </a:bodyPr>
          <a:p>
            <a:endParaRPr b="0" lang="en-IN" sz="3200" spc="-1" strike="noStrike">
              <a:latin typeface="Arial"/>
            </a:endParaRPr>
          </a:p>
        </p:txBody>
      </p:sp>
      <p:sp>
        <p:nvSpPr>
          <p:cNvPr id="63" name="PlaceHolder 3"/>
          <p:cNvSpPr>
            <a:spLocks noGrp="1"/>
          </p:cNvSpPr>
          <p:nvPr>
            <p:ph type="body"/>
          </p:nvPr>
        </p:nvSpPr>
        <p:spPr>
          <a:xfrm>
            <a:off x="504000" y="4058640"/>
            <a:ext cx="9072000" cy="2090880"/>
          </a:xfrm>
          <a:prstGeom prst="rect">
            <a:avLst/>
          </a:prstGeom>
        </p:spPr>
        <p:txBody>
          <a:bodyPr lIns="0" rIns="0" tIns="0" bIns="0">
            <a:normAutofit/>
          </a:bodyPr>
          <a:p>
            <a:endParaRPr b="0" lang="en-IN"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65" name="PlaceHolder 2"/>
          <p:cNvSpPr>
            <a:spLocks noGrp="1"/>
          </p:cNvSpPr>
          <p:nvPr>
            <p:ph type="body"/>
          </p:nvPr>
        </p:nvSpPr>
        <p:spPr>
          <a:xfrm>
            <a:off x="504000" y="1768680"/>
            <a:ext cx="4426920" cy="2090880"/>
          </a:xfrm>
          <a:prstGeom prst="rect">
            <a:avLst/>
          </a:prstGeom>
        </p:spPr>
        <p:txBody>
          <a:bodyPr lIns="0" rIns="0" tIns="0" bIns="0">
            <a:normAutofit/>
          </a:bodyPr>
          <a:p>
            <a:endParaRPr b="0" lang="en-IN" sz="3200" spc="-1" strike="noStrike">
              <a:latin typeface="Arial"/>
            </a:endParaRPr>
          </a:p>
        </p:txBody>
      </p:sp>
      <p:sp>
        <p:nvSpPr>
          <p:cNvPr id="66" name="PlaceHolder 3"/>
          <p:cNvSpPr>
            <a:spLocks noGrp="1"/>
          </p:cNvSpPr>
          <p:nvPr>
            <p:ph type="body"/>
          </p:nvPr>
        </p:nvSpPr>
        <p:spPr>
          <a:xfrm>
            <a:off x="5152680" y="1768680"/>
            <a:ext cx="4426920" cy="2090880"/>
          </a:xfrm>
          <a:prstGeom prst="rect">
            <a:avLst/>
          </a:prstGeom>
        </p:spPr>
        <p:txBody>
          <a:bodyPr lIns="0" rIns="0" tIns="0" bIns="0">
            <a:normAutofit/>
          </a:bodyPr>
          <a:p>
            <a:endParaRPr b="0" lang="en-IN" sz="3200" spc="-1" strike="noStrike">
              <a:latin typeface="Arial"/>
            </a:endParaRPr>
          </a:p>
        </p:txBody>
      </p:sp>
      <p:sp>
        <p:nvSpPr>
          <p:cNvPr id="67" name="PlaceHolder 4"/>
          <p:cNvSpPr>
            <a:spLocks noGrp="1"/>
          </p:cNvSpPr>
          <p:nvPr>
            <p:ph type="body"/>
          </p:nvPr>
        </p:nvSpPr>
        <p:spPr>
          <a:xfrm>
            <a:off x="5152680" y="4058640"/>
            <a:ext cx="4426920" cy="2090880"/>
          </a:xfrm>
          <a:prstGeom prst="rect">
            <a:avLst/>
          </a:prstGeom>
        </p:spPr>
        <p:txBody>
          <a:bodyPr lIns="0" rIns="0" tIns="0" bIns="0">
            <a:normAutofit/>
          </a:bodyPr>
          <a:p>
            <a:endParaRPr b="0" lang="en-IN" sz="3200" spc="-1" strike="noStrike">
              <a:latin typeface="Arial"/>
            </a:endParaRPr>
          </a:p>
        </p:txBody>
      </p:sp>
      <p:sp>
        <p:nvSpPr>
          <p:cNvPr id="68" name="PlaceHolder 5"/>
          <p:cNvSpPr>
            <a:spLocks noGrp="1"/>
          </p:cNvSpPr>
          <p:nvPr>
            <p:ph type="body"/>
          </p:nvPr>
        </p:nvSpPr>
        <p:spPr>
          <a:xfrm>
            <a:off x="504000" y="4058640"/>
            <a:ext cx="4426920" cy="2090880"/>
          </a:xfrm>
          <a:prstGeom prst="rect">
            <a:avLst/>
          </a:prstGeom>
        </p:spPr>
        <p:txBody>
          <a:bodyPr lIns="0" rIns="0" tIns="0" bIns="0">
            <a:normAutofit/>
          </a:bodyPr>
          <a:p>
            <a:endParaRPr b="0" lang="en-IN"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70" name="PlaceHolder 2"/>
          <p:cNvSpPr>
            <a:spLocks noGrp="1"/>
          </p:cNvSpPr>
          <p:nvPr>
            <p:ph type="body"/>
          </p:nvPr>
        </p:nvSpPr>
        <p:spPr>
          <a:xfrm>
            <a:off x="504000" y="1768680"/>
            <a:ext cx="2921040" cy="2090880"/>
          </a:xfrm>
          <a:prstGeom prst="rect">
            <a:avLst/>
          </a:prstGeom>
        </p:spPr>
        <p:txBody>
          <a:bodyPr lIns="0" rIns="0" tIns="0" bIns="0">
            <a:normAutofit/>
          </a:bodyPr>
          <a:p>
            <a:endParaRPr b="0" lang="en-IN" sz="3200" spc="-1" strike="noStrike">
              <a:latin typeface="Arial"/>
            </a:endParaRPr>
          </a:p>
        </p:txBody>
      </p:sp>
      <p:sp>
        <p:nvSpPr>
          <p:cNvPr id="71" name="PlaceHolder 3"/>
          <p:cNvSpPr>
            <a:spLocks noGrp="1"/>
          </p:cNvSpPr>
          <p:nvPr>
            <p:ph type="body"/>
          </p:nvPr>
        </p:nvSpPr>
        <p:spPr>
          <a:xfrm>
            <a:off x="3571560" y="1768680"/>
            <a:ext cx="2921040" cy="2090880"/>
          </a:xfrm>
          <a:prstGeom prst="rect">
            <a:avLst/>
          </a:prstGeom>
        </p:spPr>
        <p:txBody>
          <a:bodyPr lIns="0" rIns="0" tIns="0" bIns="0">
            <a:normAutofit/>
          </a:bodyPr>
          <a:p>
            <a:endParaRPr b="0" lang="en-IN" sz="3200" spc="-1" strike="noStrike">
              <a:latin typeface="Arial"/>
            </a:endParaRPr>
          </a:p>
        </p:txBody>
      </p:sp>
      <p:sp>
        <p:nvSpPr>
          <p:cNvPr id="72" name="PlaceHolder 4"/>
          <p:cNvSpPr>
            <a:spLocks noGrp="1"/>
          </p:cNvSpPr>
          <p:nvPr>
            <p:ph type="body"/>
          </p:nvPr>
        </p:nvSpPr>
        <p:spPr>
          <a:xfrm>
            <a:off x="6639120" y="1768680"/>
            <a:ext cx="2921040" cy="2090880"/>
          </a:xfrm>
          <a:prstGeom prst="rect">
            <a:avLst/>
          </a:prstGeom>
        </p:spPr>
        <p:txBody>
          <a:bodyPr lIns="0" rIns="0" tIns="0" bIns="0">
            <a:normAutofit/>
          </a:bodyPr>
          <a:p>
            <a:endParaRPr b="0" lang="en-IN" sz="3200" spc="-1" strike="noStrike">
              <a:latin typeface="Arial"/>
            </a:endParaRPr>
          </a:p>
        </p:txBody>
      </p:sp>
      <p:sp>
        <p:nvSpPr>
          <p:cNvPr id="73" name="PlaceHolder 5"/>
          <p:cNvSpPr>
            <a:spLocks noGrp="1"/>
          </p:cNvSpPr>
          <p:nvPr>
            <p:ph type="body"/>
          </p:nvPr>
        </p:nvSpPr>
        <p:spPr>
          <a:xfrm>
            <a:off x="6639120" y="4058640"/>
            <a:ext cx="2921040" cy="2090880"/>
          </a:xfrm>
          <a:prstGeom prst="rect">
            <a:avLst/>
          </a:prstGeom>
        </p:spPr>
        <p:txBody>
          <a:bodyPr lIns="0" rIns="0" tIns="0" bIns="0">
            <a:normAutofit/>
          </a:bodyPr>
          <a:p>
            <a:endParaRPr b="0" lang="en-IN" sz="3200" spc="-1" strike="noStrike">
              <a:latin typeface="Arial"/>
            </a:endParaRPr>
          </a:p>
        </p:txBody>
      </p:sp>
      <p:sp>
        <p:nvSpPr>
          <p:cNvPr id="74" name="PlaceHolder 6"/>
          <p:cNvSpPr>
            <a:spLocks noGrp="1"/>
          </p:cNvSpPr>
          <p:nvPr>
            <p:ph type="body"/>
          </p:nvPr>
        </p:nvSpPr>
        <p:spPr>
          <a:xfrm>
            <a:off x="3571560" y="4058640"/>
            <a:ext cx="2921040" cy="2090880"/>
          </a:xfrm>
          <a:prstGeom prst="rect">
            <a:avLst/>
          </a:prstGeom>
        </p:spPr>
        <p:txBody>
          <a:bodyPr lIns="0" rIns="0" tIns="0" bIns="0">
            <a:normAutofit/>
          </a:bodyPr>
          <a:p>
            <a:endParaRPr b="0" lang="en-IN" sz="3200" spc="-1" strike="noStrike">
              <a:latin typeface="Arial"/>
            </a:endParaRPr>
          </a:p>
        </p:txBody>
      </p:sp>
      <p:sp>
        <p:nvSpPr>
          <p:cNvPr id="75" name="PlaceHolder 7"/>
          <p:cNvSpPr>
            <a:spLocks noGrp="1"/>
          </p:cNvSpPr>
          <p:nvPr>
            <p:ph type="body"/>
          </p:nvPr>
        </p:nvSpPr>
        <p:spPr>
          <a:xfrm>
            <a:off x="504000" y="4058640"/>
            <a:ext cx="2921040" cy="2090880"/>
          </a:xfrm>
          <a:prstGeom prst="rect">
            <a:avLst/>
          </a:prstGeom>
        </p:spPr>
        <p:txBody>
          <a:bodyPr lIns="0" rIns="0" tIns="0" bIns="0">
            <a:normAutofit/>
          </a:bodyPr>
          <a:p>
            <a:endParaRPr b="0" lang="en-IN"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8"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79" name="PlaceHolder 2"/>
          <p:cNvSpPr>
            <a:spLocks noGrp="1"/>
          </p:cNvSpPr>
          <p:nvPr>
            <p:ph type="subTitle"/>
          </p:nvPr>
        </p:nvSpPr>
        <p:spPr>
          <a:xfrm>
            <a:off x="504000" y="1768680"/>
            <a:ext cx="9072000" cy="4384080"/>
          </a:xfrm>
          <a:prstGeom prst="rect">
            <a:avLst/>
          </a:prstGeom>
        </p:spPr>
        <p:txBody>
          <a:bodyPr lIns="0" rIns="0" tIns="0" bIns="0" anchor="ctr"/>
          <a:p>
            <a:pPr algn="ctr"/>
            <a:endParaRPr b="0" lang="en-IN"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81" name="PlaceHolder 2"/>
          <p:cNvSpPr>
            <a:spLocks noGrp="1"/>
          </p:cNvSpPr>
          <p:nvPr>
            <p:ph type="body"/>
          </p:nvPr>
        </p:nvSpPr>
        <p:spPr>
          <a:xfrm>
            <a:off x="504000" y="1768680"/>
            <a:ext cx="9072000" cy="4384080"/>
          </a:xfrm>
          <a:prstGeom prst="rect">
            <a:avLst/>
          </a:prstGeom>
        </p:spPr>
        <p:txBody>
          <a:bodyPr lIns="0" rIns="0" tIns="0" bIns="0">
            <a:normAutofit/>
          </a:bodyPr>
          <a:p>
            <a:endParaRPr b="0" lang="en-IN"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82"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83" name="PlaceHolder 2"/>
          <p:cNvSpPr>
            <a:spLocks noGrp="1"/>
          </p:cNvSpPr>
          <p:nvPr>
            <p:ph type="body"/>
          </p:nvPr>
        </p:nvSpPr>
        <p:spPr>
          <a:xfrm>
            <a:off x="504000" y="1768680"/>
            <a:ext cx="4426920" cy="4384080"/>
          </a:xfrm>
          <a:prstGeom prst="rect">
            <a:avLst/>
          </a:prstGeom>
        </p:spPr>
        <p:txBody>
          <a:bodyPr lIns="0" rIns="0" tIns="0" bIns="0">
            <a:normAutofit/>
          </a:bodyPr>
          <a:p>
            <a:endParaRPr b="0" lang="en-IN" sz="3200" spc="-1" strike="noStrike">
              <a:latin typeface="Arial"/>
            </a:endParaRPr>
          </a:p>
        </p:txBody>
      </p:sp>
      <p:sp>
        <p:nvSpPr>
          <p:cNvPr id="84" name="PlaceHolder 3"/>
          <p:cNvSpPr>
            <a:spLocks noGrp="1"/>
          </p:cNvSpPr>
          <p:nvPr>
            <p:ph type="body"/>
          </p:nvPr>
        </p:nvSpPr>
        <p:spPr>
          <a:xfrm>
            <a:off x="5152680" y="1768680"/>
            <a:ext cx="4426920" cy="4384080"/>
          </a:xfrm>
          <a:prstGeom prst="rect">
            <a:avLst/>
          </a:prstGeom>
        </p:spPr>
        <p:txBody>
          <a:bodyPr lIns="0" rIns="0" tIns="0" bIns="0">
            <a:normAutofit/>
          </a:bodyPr>
          <a:p>
            <a:endParaRPr b="0" lang="en-IN"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85"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5" name="PlaceHolder 2"/>
          <p:cNvSpPr>
            <a:spLocks noGrp="1"/>
          </p:cNvSpPr>
          <p:nvPr>
            <p:ph type="body"/>
          </p:nvPr>
        </p:nvSpPr>
        <p:spPr>
          <a:xfrm>
            <a:off x="504000" y="1768680"/>
            <a:ext cx="9072000" cy="4384080"/>
          </a:xfrm>
          <a:prstGeom prst="rect">
            <a:avLst/>
          </a:prstGeom>
        </p:spPr>
        <p:txBody>
          <a:bodyPr lIns="0" rIns="0" tIns="0" bIns="0">
            <a:normAutofit/>
          </a:bodyPr>
          <a:p>
            <a:endParaRPr b="0" lang="en-IN"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86" name="PlaceHolder 1"/>
          <p:cNvSpPr>
            <a:spLocks noGrp="1"/>
          </p:cNvSpPr>
          <p:nvPr>
            <p:ph type="subTitle"/>
          </p:nvPr>
        </p:nvSpPr>
        <p:spPr>
          <a:xfrm>
            <a:off x="504000" y="301320"/>
            <a:ext cx="9072000" cy="5850360"/>
          </a:xfrm>
          <a:prstGeom prst="rect">
            <a:avLst/>
          </a:prstGeom>
        </p:spPr>
        <p:txBody>
          <a:bodyPr lIns="0" rIns="0" tIns="0" bIns="0" anchor="ctr"/>
          <a:p>
            <a:pPr algn="ctr"/>
            <a:endParaRPr b="0" lang="en-IN"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88" name="PlaceHolder 2"/>
          <p:cNvSpPr>
            <a:spLocks noGrp="1"/>
          </p:cNvSpPr>
          <p:nvPr>
            <p:ph type="body"/>
          </p:nvPr>
        </p:nvSpPr>
        <p:spPr>
          <a:xfrm>
            <a:off x="504000" y="1768680"/>
            <a:ext cx="4426920" cy="2090880"/>
          </a:xfrm>
          <a:prstGeom prst="rect">
            <a:avLst/>
          </a:prstGeom>
        </p:spPr>
        <p:txBody>
          <a:bodyPr lIns="0" rIns="0" tIns="0" bIns="0">
            <a:normAutofit/>
          </a:bodyPr>
          <a:p>
            <a:endParaRPr b="0" lang="en-IN" sz="3200" spc="-1" strike="noStrike">
              <a:latin typeface="Arial"/>
            </a:endParaRPr>
          </a:p>
        </p:txBody>
      </p:sp>
      <p:sp>
        <p:nvSpPr>
          <p:cNvPr id="89" name="PlaceHolder 3"/>
          <p:cNvSpPr>
            <a:spLocks noGrp="1"/>
          </p:cNvSpPr>
          <p:nvPr>
            <p:ph type="body"/>
          </p:nvPr>
        </p:nvSpPr>
        <p:spPr>
          <a:xfrm>
            <a:off x="504000" y="4058640"/>
            <a:ext cx="4426920" cy="2090880"/>
          </a:xfrm>
          <a:prstGeom prst="rect">
            <a:avLst/>
          </a:prstGeom>
        </p:spPr>
        <p:txBody>
          <a:bodyPr lIns="0" rIns="0" tIns="0" bIns="0">
            <a:normAutofit/>
          </a:bodyPr>
          <a:p>
            <a:endParaRPr b="0" lang="en-IN" sz="3200" spc="-1" strike="noStrike">
              <a:latin typeface="Arial"/>
            </a:endParaRPr>
          </a:p>
        </p:txBody>
      </p:sp>
      <p:sp>
        <p:nvSpPr>
          <p:cNvPr id="90" name="PlaceHolder 4"/>
          <p:cNvSpPr>
            <a:spLocks noGrp="1"/>
          </p:cNvSpPr>
          <p:nvPr>
            <p:ph type="body"/>
          </p:nvPr>
        </p:nvSpPr>
        <p:spPr>
          <a:xfrm>
            <a:off x="5152680" y="1768680"/>
            <a:ext cx="4426920" cy="4384080"/>
          </a:xfrm>
          <a:prstGeom prst="rect">
            <a:avLst/>
          </a:prstGeom>
        </p:spPr>
        <p:txBody>
          <a:bodyPr lIns="0" rIns="0" tIns="0" bIns="0">
            <a:normAutofit/>
          </a:bodyPr>
          <a:p>
            <a:endParaRPr b="0" lang="en-IN"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92" name="PlaceHolder 2"/>
          <p:cNvSpPr>
            <a:spLocks noGrp="1"/>
          </p:cNvSpPr>
          <p:nvPr>
            <p:ph type="body"/>
          </p:nvPr>
        </p:nvSpPr>
        <p:spPr>
          <a:xfrm>
            <a:off x="504000" y="1768680"/>
            <a:ext cx="4426920" cy="4384080"/>
          </a:xfrm>
          <a:prstGeom prst="rect">
            <a:avLst/>
          </a:prstGeom>
        </p:spPr>
        <p:txBody>
          <a:bodyPr lIns="0" rIns="0" tIns="0" bIns="0">
            <a:normAutofit/>
          </a:bodyPr>
          <a:p>
            <a:endParaRPr b="0" lang="en-IN" sz="3200" spc="-1" strike="noStrike">
              <a:latin typeface="Arial"/>
            </a:endParaRPr>
          </a:p>
        </p:txBody>
      </p:sp>
      <p:sp>
        <p:nvSpPr>
          <p:cNvPr id="93" name="PlaceHolder 3"/>
          <p:cNvSpPr>
            <a:spLocks noGrp="1"/>
          </p:cNvSpPr>
          <p:nvPr>
            <p:ph type="body"/>
          </p:nvPr>
        </p:nvSpPr>
        <p:spPr>
          <a:xfrm>
            <a:off x="5152680" y="1768680"/>
            <a:ext cx="4426920" cy="2090880"/>
          </a:xfrm>
          <a:prstGeom prst="rect">
            <a:avLst/>
          </a:prstGeom>
        </p:spPr>
        <p:txBody>
          <a:bodyPr lIns="0" rIns="0" tIns="0" bIns="0">
            <a:normAutofit/>
          </a:bodyPr>
          <a:p>
            <a:endParaRPr b="0" lang="en-IN" sz="3200" spc="-1" strike="noStrike">
              <a:latin typeface="Arial"/>
            </a:endParaRPr>
          </a:p>
        </p:txBody>
      </p:sp>
      <p:sp>
        <p:nvSpPr>
          <p:cNvPr id="94" name="PlaceHolder 4"/>
          <p:cNvSpPr>
            <a:spLocks noGrp="1"/>
          </p:cNvSpPr>
          <p:nvPr>
            <p:ph type="body"/>
          </p:nvPr>
        </p:nvSpPr>
        <p:spPr>
          <a:xfrm>
            <a:off x="5152680" y="4058640"/>
            <a:ext cx="4426920" cy="2090880"/>
          </a:xfrm>
          <a:prstGeom prst="rect">
            <a:avLst/>
          </a:prstGeom>
        </p:spPr>
        <p:txBody>
          <a:bodyPr lIns="0" rIns="0" tIns="0" bIns="0">
            <a:normAutofit/>
          </a:bodyPr>
          <a:p>
            <a:endParaRPr b="0" lang="en-IN"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96" name="PlaceHolder 2"/>
          <p:cNvSpPr>
            <a:spLocks noGrp="1"/>
          </p:cNvSpPr>
          <p:nvPr>
            <p:ph type="body"/>
          </p:nvPr>
        </p:nvSpPr>
        <p:spPr>
          <a:xfrm>
            <a:off x="504000" y="1768680"/>
            <a:ext cx="4426920" cy="2090880"/>
          </a:xfrm>
          <a:prstGeom prst="rect">
            <a:avLst/>
          </a:prstGeom>
        </p:spPr>
        <p:txBody>
          <a:bodyPr lIns="0" rIns="0" tIns="0" bIns="0">
            <a:normAutofit/>
          </a:bodyPr>
          <a:p>
            <a:endParaRPr b="0" lang="en-IN" sz="3200" spc="-1" strike="noStrike">
              <a:latin typeface="Arial"/>
            </a:endParaRPr>
          </a:p>
        </p:txBody>
      </p:sp>
      <p:sp>
        <p:nvSpPr>
          <p:cNvPr id="97" name="PlaceHolder 3"/>
          <p:cNvSpPr>
            <a:spLocks noGrp="1"/>
          </p:cNvSpPr>
          <p:nvPr>
            <p:ph type="body"/>
          </p:nvPr>
        </p:nvSpPr>
        <p:spPr>
          <a:xfrm>
            <a:off x="5152680" y="1768680"/>
            <a:ext cx="4426920" cy="2090880"/>
          </a:xfrm>
          <a:prstGeom prst="rect">
            <a:avLst/>
          </a:prstGeom>
        </p:spPr>
        <p:txBody>
          <a:bodyPr lIns="0" rIns="0" tIns="0" bIns="0">
            <a:normAutofit/>
          </a:bodyPr>
          <a:p>
            <a:endParaRPr b="0" lang="en-IN" sz="3200" spc="-1" strike="noStrike">
              <a:latin typeface="Arial"/>
            </a:endParaRPr>
          </a:p>
        </p:txBody>
      </p:sp>
      <p:sp>
        <p:nvSpPr>
          <p:cNvPr id="98" name="PlaceHolder 4"/>
          <p:cNvSpPr>
            <a:spLocks noGrp="1"/>
          </p:cNvSpPr>
          <p:nvPr>
            <p:ph type="body"/>
          </p:nvPr>
        </p:nvSpPr>
        <p:spPr>
          <a:xfrm>
            <a:off x="504000" y="4058640"/>
            <a:ext cx="9072000" cy="2090880"/>
          </a:xfrm>
          <a:prstGeom prst="rect">
            <a:avLst/>
          </a:prstGeom>
        </p:spPr>
        <p:txBody>
          <a:bodyPr lIns="0" rIns="0" tIns="0" bIns="0">
            <a:normAutofit/>
          </a:bodyPr>
          <a:p>
            <a:endParaRPr b="0" lang="en-IN"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100" name="PlaceHolder 2"/>
          <p:cNvSpPr>
            <a:spLocks noGrp="1"/>
          </p:cNvSpPr>
          <p:nvPr>
            <p:ph type="body"/>
          </p:nvPr>
        </p:nvSpPr>
        <p:spPr>
          <a:xfrm>
            <a:off x="504000" y="1768680"/>
            <a:ext cx="9072000" cy="2090880"/>
          </a:xfrm>
          <a:prstGeom prst="rect">
            <a:avLst/>
          </a:prstGeom>
        </p:spPr>
        <p:txBody>
          <a:bodyPr lIns="0" rIns="0" tIns="0" bIns="0">
            <a:normAutofit/>
          </a:bodyPr>
          <a:p>
            <a:endParaRPr b="0" lang="en-IN" sz="3200" spc="-1" strike="noStrike">
              <a:latin typeface="Arial"/>
            </a:endParaRPr>
          </a:p>
        </p:txBody>
      </p:sp>
      <p:sp>
        <p:nvSpPr>
          <p:cNvPr id="101" name="PlaceHolder 3"/>
          <p:cNvSpPr>
            <a:spLocks noGrp="1"/>
          </p:cNvSpPr>
          <p:nvPr>
            <p:ph type="body"/>
          </p:nvPr>
        </p:nvSpPr>
        <p:spPr>
          <a:xfrm>
            <a:off x="504000" y="4058640"/>
            <a:ext cx="9072000" cy="2090880"/>
          </a:xfrm>
          <a:prstGeom prst="rect">
            <a:avLst/>
          </a:prstGeom>
        </p:spPr>
        <p:txBody>
          <a:bodyPr lIns="0" rIns="0" tIns="0" bIns="0">
            <a:normAutofit/>
          </a:bodyPr>
          <a:p>
            <a:endParaRPr b="0" lang="en-IN"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103" name="PlaceHolder 2"/>
          <p:cNvSpPr>
            <a:spLocks noGrp="1"/>
          </p:cNvSpPr>
          <p:nvPr>
            <p:ph type="body"/>
          </p:nvPr>
        </p:nvSpPr>
        <p:spPr>
          <a:xfrm>
            <a:off x="504000" y="1768680"/>
            <a:ext cx="4426920" cy="2090880"/>
          </a:xfrm>
          <a:prstGeom prst="rect">
            <a:avLst/>
          </a:prstGeom>
        </p:spPr>
        <p:txBody>
          <a:bodyPr lIns="0" rIns="0" tIns="0" bIns="0">
            <a:normAutofit/>
          </a:bodyPr>
          <a:p>
            <a:endParaRPr b="0" lang="en-IN" sz="3200" spc="-1" strike="noStrike">
              <a:latin typeface="Arial"/>
            </a:endParaRPr>
          </a:p>
        </p:txBody>
      </p:sp>
      <p:sp>
        <p:nvSpPr>
          <p:cNvPr id="104" name="PlaceHolder 3"/>
          <p:cNvSpPr>
            <a:spLocks noGrp="1"/>
          </p:cNvSpPr>
          <p:nvPr>
            <p:ph type="body"/>
          </p:nvPr>
        </p:nvSpPr>
        <p:spPr>
          <a:xfrm>
            <a:off x="5152680" y="1768680"/>
            <a:ext cx="4426920" cy="2090880"/>
          </a:xfrm>
          <a:prstGeom prst="rect">
            <a:avLst/>
          </a:prstGeom>
        </p:spPr>
        <p:txBody>
          <a:bodyPr lIns="0" rIns="0" tIns="0" bIns="0">
            <a:normAutofit/>
          </a:bodyPr>
          <a:p>
            <a:endParaRPr b="0" lang="en-IN" sz="3200" spc="-1" strike="noStrike">
              <a:latin typeface="Arial"/>
            </a:endParaRPr>
          </a:p>
        </p:txBody>
      </p:sp>
      <p:sp>
        <p:nvSpPr>
          <p:cNvPr id="105" name="PlaceHolder 4"/>
          <p:cNvSpPr>
            <a:spLocks noGrp="1"/>
          </p:cNvSpPr>
          <p:nvPr>
            <p:ph type="body"/>
          </p:nvPr>
        </p:nvSpPr>
        <p:spPr>
          <a:xfrm>
            <a:off x="5152680" y="4058640"/>
            <a:ext cx="4426920" cy="2090880"/>
          </a:xfrm>
          <a:prstGeom prst="rect">
            <a:avLst/>
          </a:prstGeom>
        </p:spPr>
        <p:txBody>
          <a:bodyPr lIns="0" rIns="0" tIns="0" bIns="0">
            <a:normAutofit/>
          </a:bodyPr>
          <a:p>
            <a:endParaRPr b="0" lang="en-IN" sz="3200" spc="-1" strike="noStrike">
              <a:latin typeface="Arial"/>
            </a:endParaRPr>
          </a:p>
        </p:txBody>
      </p:sp>
      <p:sp>
        <p:nvSpPr>
          <p:cNvPr id="106" name="PlaceHolder 5"/>
          <p:cNvSpPr>
            <a:spLocks noGrp="1"/>
          </p:cNvSpPr>
          <p:nvPr>
            <p:ph type="body"/>
          </p:nvPr>
        </p:nvSpPr>
        <p:spPr>
          <a:xfrm>
            <a:off x="504000" y="4058640"/>
            <a:ext cx="4426920" cy="2090880"/>
          </a:xfrm>
          <a:prstGeom prst="rect">
            <a:avLst/>
          </a:prstGeom>
        </p:spPr>
        <p:txBody>
          <a:bodyPr lIns="0" rIns="0" tIns="0" bIns="0">
            <a:normAutofit/>
          </a:bodyPr>
          <a:p>
            <a:endParaRPr b="0" lang="en-IN"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108" name="PlaceHolder 2"/>
          <p:cNvSpPr>
            <a:spLocks noGrp="1"/>
          </p:cNvSpPr>
          <p:nvPr>
            <p:ph type="body"/>
          </p:nvPr>
        </p:nvSpPr>
        <p:spPr>
          <a:xfrm>
            <a:off x="504000" y="1768680"/>
            <a:ext cx="2921040" cy="2090880"/>
          </a:xfrm>
          <a:prstGeom prst="rect">
            <a:avLst/>
          </a:prstGeom>
        </p:spPr>
        <p:txBody>
          <a:bodyPr lIns="0" rIns="0" tIns="0" bIns="0">
            <a:normAutofit/>
          </a:bodyPr>
          <a:p>
            <a:endParaRPr b="0" lang="en-IN" sz="3200" spc="-1" strike="noStrike">
              <a:latin typeface="Arial"/>
            </a:endParaRPr>
          </a:p>
        </p:txBody>
      </p:sp>
      <p:sp>
        <p:nvSpPr>
          <p:cNvPr id="109" name="PlaceHolder 3"/>
          <p:cNvSpPr>
            <a:spLocks noGrp="1"/>
          </p:cNvSpPr>
          <p:nvPr>
            <p:ph type="body"/>
          </p:nvPr>
        </p:nvSpPr>
        <p:spPr>
          <a:xfrm>
            <a:off x="3571560" y="1768680"/>
            <a:ext cx="2921040" cy="2090880"/>
          </a:xfrm>
          <a:prstGeom prst="rect">
            <a:avLst/>
          </a:prstGeom>
        </p:spPr>
        <p:txBody>
          <a:bodyPr lIns="0" rIns="0" tIns="0" bIns="0">
            <a:normAutofit/>
          </a:bodyPr>
          <a:p>
            <a:endParaRPr b="0" lang="en-IN" sz="3200" spc="-1" strike="noStrike">
              <a:latin typeface="Arial"/>
            </a:endParaRPr>
          </a:p>
        </p:txBody>
      </p:sp>
      <p:sp>
        <p:nvSpPr>
          <p:cNvPr id="110" name="PlaceHolder 4"/>
          <p:cNvSpPr>
            <a:spLocks noGrp="1"/>
          </p:cNvSpPr>
          <p:nvPr>
            <p:ph type="body"/>
          </p:nvPr>
        </p:nvSpPr>
        <p:spPr>
          <a:xfrm>
            <a:off x="6639120" y="1768680"/>
            <a:ext cx="2921040" cy="2090880"/>
          </a:xfrm>
          <a:prstGeom prst="rect">
            <a:avLst/>
          </a:prstGeom>
        </p:spPr>
        <p:txBody>
          <a:bodyPr lIns="0" rIns="0" tIns="0" bIns="0">
            <a:normAutofit/>
          </a:bodyPr>
          <a:p>
            <a:endParaRPr b="0" lang="en-IN" sz="3200" spc="-1" strike="noStrike">
              <a:latin typeface="Arial"/>
            </a:endParaRPr>
          </a:p>
        </p:txBody>
      </p:sp>
      <p:sp>
        <p:nvSpPr>
          <p:cNvPr id="111" name="PlaceHolder 5"/>
          <p:cNvSpPr>
            <a:spLocks noGrp="1"/>
          </p:cNvSpPr>
          <p:nvPr>
            <p:ph type="body"/>
          </p:nvPr>
        </p:nvSpPr>
        <p:spPr>
          <a:xfrm>
            <a:off x="6639120" y="4058640"/>
            <a:ext cx="2921040" cy="2090880"/>
          </a:xfrm>
          <a:prstGeom prst="rect">
            <a:avLst/>
          </a:prstGeom>
        </p:spPr>
        <p:txBody>
          <a:bodyPr lIns="0" rIns="0" tIns="0" bIns="0">
            <a:normAutofit/>
          </a:bodyPr>
          <a:p>
            <a:endParaRPr b="0" lang="en-IN" sz="3200" spc="-1" strike="noStrike">
              <a:latin typeface="Arial"/>
            </a:endParaRPr>
          </a:p>
        </p:txBody>
      </p:sp>
      <p:sp>
        <p:nvSpPr>
          <p:cNvPr id="112" name="PlaceHolder 6"/>
          <p:cNvSpPr>
            <a:spLocks noGrp="1"/>
          </p:cNvSpPr>
          <p:nvPr>
            <p:ph type="body"/>
          </p:nvPr>
        </p:nvSpPr>
        <p:spPr>
          <a:xfrm>
            <a:off x="3571560" y="4058640"/>
            <a:ext cx="2921040" cy="2090880"/>
          </a:xfrm>
          <a:prstGeom prst="rect">
            <a:avLst/>
          </a:prstGeom>
        </p:spPr>
        <p:txBody>
          <a:bodyPr lIns="0" rIns="0" tIns="0" bIns="0">
            <a:normAutofit/>
          </a:bodyPr>
          <a:p>
            <a:endParaRPr b="0" lang="en-IN" sz="3200" spc="-1" strike="noStrike">
              <a:latin typeface="Arial"/>
            </a:endParaRPr>
          </a:p>
        </p:txBody>
      </p:sp>
      <p:sp>
        <p:nvSpPr>
          <p:cNvPr id="113" name="PlaceHolder 7"/>
          <p:cNvSpPr>
            <a:spLocks noGrp="1"/>
          </p:cNvSpPr>
          <p:nvPr>
            <p:ph type="body"/>
          </p:nvPr>
        </p:nvSpPr>
        <p:spPr>
          <a:xfrm>
            <a:off x="504000" y="4058640"/>
            <a:ext cx="2921040" cy="2090880"/>
          </a:xfrm>
          <a:prstGeom prst="rect">
            <a:avLst/>
          </a:prstGeom>
        </p:spPr>
        <p:txBody>
          <a:bodyPr lIns="0" rIns="0" tIns="0" bIns="0">
            <a:normAutofit/>
          </a:bodyPr>
          <a:p>
            <a:endParaRPr b="0" lang="en-IN"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16"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117" name="PlaceHolder 2"/>
          <p:cNvSpPr>
            <a:spLocks noGrp="1"/>
          </p:cNvSpPr>
          <p:nvPr>
            <p:ph type="subTitle"/>
          </p:nvPr>
        </p:nvSpPr>
        <p:spPr>
          <a:xfrm>
            <a:off x="504000" y="1768680"/>
            <a:ext cx="9072000" cy="4384080"/>
          </a:xfrm>
          <a:prstGeom prst="rect">
            <a:avLst/>
          </a:prstGeom>
        </p:spPr>
        <p:txBody>
          <a:bodyPr lIns="0" rIns="0" tIns="0" bIns="0" anchor="ctr"/>
          <a:p>
            <a:pPr algn="ctr"/>
            <a:endParaRPr b="0" lang="en-IN"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18"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119" name="PlaceHolder 2"/>
          <p:cNvSpPr>
            <a:spLocks noGrp="1"/>
          </p:cNvSpPr>
          <p:nvPr>
            <p:ph type="body"/>
          </p:nvPr>
        </p:nvSpPr>
        <p:spPr>
          <a:xfrm>
            <a:off x="504000" y="1768680"/>
            <a:ext cx="9072000" cy="4384080"/>
          </a:xfrm>
          <a:prstGeom prst="rect">
            <a:avLst/>
          </a:prstGeom>
        </p:spPr>
        <p:txBody>
          <a:bodyPr lIns="0" rIns="0" tIns="0" bIns="0">
            <a:normAutofit/>
          </a:bodyPr>
          <a:p>
            <a:endParaRPr b="0" lang="en-IN"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7" name="PlaceHolder 2"/>
          <p:cNvSpPr>
            <a:spLocks noGrp="1"/>
          </p:cNvSpPr>
          <p:nvPr>
            <p:ph type="body"/>
          </p:nvPr>
        </p:nvSpPr>
        <p:spPr>
          <a:xfrm>
            <a:off x="504000" y="1768680"/>
            <a:ext cx="4426920" cy="4384080"/>
          </a:xfrm>
          <a:prstGeom prst="rect">
            <a:avLst/>
          </a:prstGeom>
        </p:spPr>
        <p:txBody>
          <a:bodyPr lIns="0" rIns="0" tIns="0" bIns="0">
            <a:normAutofit/>
          </a:bodyPr>
          <a:p>
            <a:endParaRPr b="0" lang="en-IN" sz="3200" spc="-1" strike="noStrike">
              <a:latin typeface="Arial"/>
            </a:endParaRPr>
          </a:p>
        </p:txBody>
      </p:sp>
      <p:sp>
        <p:nvSpPr>
          <p:cNvPr id="8" name="PlaceHolder 3"/>
          <p:cNvSpPr>
            <a:spLocks noGrp="1"/>
          </p:cNvSpPr>
          <p:nvPr>
            <p:ph type="body"/>
          </p:nvPr>
        </p:nvSpPr>
        <p:spPr>
          <a:xfrm>
            <a:off x="5152680" y="1768680"/>
            <a:ext cx="4426920" cy="4384080"/>
          </a:xfrm>
          <a:prstGeom prst="rect">
            <a:avLst/>
          </a:prstGeom>
        </p:spPr>
        <p:txBody>
          <a:bodyPr lIns="0" rIns="0" tIns="0" bIns="0">
            <a:normAutofit/>
          </a:bodyPr>
          <a:p>
            <a:endParaRPr b="0" lang="en-IN"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20"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121" name="PlaceHolder 2"/>
          <p:cNvSpPr>
            <a:spLocks noGrp="1"/>
          </p:cNvSpPr>
          <p:nvPr>
            <p:ph type="body"/>
          </p:nvPr>
        </p:nvSpPr>
        <p:spPr>
          <a:xfrm>
            <a:off x="504000" y="1768680"/>
            <a:ext cx="4426920" cy="4384080"/>
          </a:xfrm>
          <a:prstGeom prst="rect">
            <a:avLst/>
          </a:prstGeom>
        </p:spPr>
        <p:txBody>
          <a:bodyPr lIns="0" rIns="0" tIns="0" bIns="0">
            <a:normAutofit/>
          </a:bodyPr>
          <a:p>
            <a:endParaRPr b="0" lang="en-IN" sz="3200" spc="-1" strike="noStrike">
              <a:latin typeface="Arial"/>
            </a:endParaRPr>
          </a:p>
        </p:txBody>
      </p:sp>
      <p:sp>
        <p:nvSpPr>
          <p:cNvPr id="122" name="PlaceHolder 3"/>
          <p:cNvSpPr>
            <a:spLocks noGrp="1"/>
          </p:cNvSpPr>
          <p:nvPr>
            <p:ph type="body"/>
          </p:nvPr>
        </p:nvSpPr>
        <p:spPr>
          <a:xfrm>
            <a:off x="5152680" y="1768680"/>
            <a:ext cx="4426920" cy="4384080"/>
          </a:xfrm>
          <a:prstGeom prst="rect">
            <a:avLst/>
          </a:prstGeom>
        </p:spPr>
        <p:txBody>
          <a:bodyPr lIns="0" rIns="0" tIns="0" bIns="0">
            <a:normAutofit/>
          </a:bodyPr>
          <a:p>
            <a:endParaRPr b="0" lang="en-IN"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3"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24" name="PlaceHolder 1"/>
          <p:cNvSpPr>
            <a:spLocks noGrp="1"/>
          </p:cNvSpPr>
          <p:nvPr>
            <p:ph type="subTitle"/>
          </p:nvPr>
        </p:nvSpPr>
        <p:spPr>
          <a:xfrm>
            <a:off x="504000" y="301320"/>
            <a:ext cx="9072000" cy="5850360"/>
          </a:xfrm>
          <a:prstGeom prst="rect">
            <a:avLst/>
          </a:prstGeom>
        </p:spPr>
        <p:txBody>
          <a:bodyPr lIns="0" rIns="0" tIns="0" bIns="0" anchor="ctr"/>
          <a:p>
            <a:pPr algn="ctr"/>
            <a:endParaRPr b="0" lang="en-IN"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25"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126" name="PlaceHolder 2"/>
          <p:cNvSpPr>
            <a:spLocks noGrp="1"/>
          </p:cNvSpPr>
          <p:nvPr>
            <p:ph type="body"/>
          </p:nvPr>
        </p:nvSpPr>
        <p:spPr>
          <a:xfrm>
            <a:off x="504000" y="1768680"/>
            <a:ext cx="4426920" cy="2090880"/>
          </a:xfrm>
          <a:prstGeom prst="rect">
            <a:avLst/>
          </a:prstGeom>
        </p:spPr>
        <p:txBody>
          <a:bodyPr lIns="0" rIns="0" tIns="0" bIns="0">
            <a:normAutofit/>
          </a:bodyPr>
          <a:p>
            <a:endParaRPr b="0" lang="en-IN" sz="3200" spc="-1" strike="noStrike">
              <a:latin typeface="Arial"/>
            </a:endParaRPr>
          </a:p>
        </p:txBody>
      </p:sp>
      <p:sp>
        <p:nvSpPr>
          <p:cNvPr id="127" name="PlaceHolder 3"/>
          <p:cNvSpPr>
            <a:spLocks noGrp="1"/>
          </p:cNvSpPr>
          <p:nvPr>
            <p:ph type="body"/>
          </p:nvPr>
        </p:nvSpPr>
        <p:spPr>
          <a:xfrm>
            <a:off x="504000" y="4058640"/>
            <a:ext cx="4426920" cy="2090880"/>
          </a:xfrm>
          <a:prstGeom prst="rect">
            <a:avLst/>
          </a:prstGeom>
        </p:spPr>
        <p:txBody>
          <a:bodyPr lIns="0" rIns="0" tIns="0" bIns="0">
            <a:normAutofit/>
          </a:bodyPr>
          <a:p>
            <a:endParaRPr b="0" lang="en-IN" sz="3200" spc="-1" strike="noStrike">
              <a:latin typeface="Arial"/>
            </a:endParaRPr>
          </a:p>
        </p:txBody>
      </p:sp>
      <p:sp>
        <p:nvSpPr>
          <p:cNvPr id="128" name="PlaceHolder 4"/>
          <p:cNvSpPr>
            <a:spLocks noGrp="1"/>
          </p:cNvSpPr>
          <p:nvPr>
            <p:ph type="body"/>
          </p:nvPr>
        </p:nvSpPr>
        <p:spPr>
          <a:xfrm>
            <a:off x="5152680" y="1768680"/>
            <a:ext cx="4426920" cy="4384080"/>
          </a:xfrm>
          <a:prstGeom prst="rect">
            <a:avLst/>
          </a:prstGeom>
        </p:spPr>
        <p:txBody>
          <a:bodyPr lIns="0" rIns="0" tIns="0" bIns="0">
            <a:normAutofit/>
          </a:bodyPr>
          <a:p>
            <a:endParaRPr b="0" lang="en-IN"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29"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130" name="PlaceHolder 2"/>
          <p:cNvSpPr>
            <a:spLocks noGrp="1"/>
          </p:cNvSpPr>
          <p:nvPr>
            <p:ph type="body"/>
          </p:nvPr>
        </p:nvSpPr>
        <p:spPr>
          <a:xfrm>
            <a:off x="504000" y="1768680"/>
            <a:ext cx="4426920" cy="4384080"/>
          </a:xfrm>
          <a:prstGeom prst="rect">
            <a:avLst/>
          </a:prstGeom>
        </p:spPr>
        <p:txBody>
          <a:bodyPr lIns="0" rIns="0" tIns="0" bIns="0">
            <a:normAutofit/>
          </a:bodyPr>
          <a:p>
            <a:endParaRPr b="0" lang="en-IN" sz="3200" spc="-1" strike="noStrike">
              <a:latin typeface="Arial"/>
            </a:endParaRPr>
          </a:p>
        </p:txBody>
      </p:sp>
      <p:sp>
        <p:nvSpPr>
          <p:cNvPr id="131" name="PlaceHolder 3"/>
          <p:cNvSpPr>
            <a:spLocks noGrp="1"/>
          </p:cNvSpPr>
          <p:nvPr>
            <p:ph type="body"/>
          </p:nvPr>
        </p:nvSpPr>
        <p:spPr>
          <a:xfrm>
            <a:off x="5152680" y="1768680"/>
            <a:ext cx="4426920" cy="2090880"/>
          </a:xfrm>
          <a:prstGeom prst="rect">
            <a:avLst/>
          </a:prstGeom>
        </p:spPr>
        <p:txBody>
          <a:bodyPr lIns="0" rIns="0" tIns="0" bIns="0">
            <a:normAutofit/>
          </a:bodyPr>
          <a:p>
            <a:endParaRPr b="0" lang="en-IN" sz="3200" spc="-1" strike="noStrike">
              <a:latin typeface="Arial"/>
            </a:endParaRPr>
          </a:p>
        </p:txBody>
      </p:sp>
      <p:sp>
        <p:nvSpPr>
          <p:cNvPr id="132" name="PlaceHolder 4"/>
          <p:cNvSpPr>
            <a:spLocks noGrp="1"/>
          </p:cNvSpPr>
          <p:nvPr>
            <p:ph type="body"/>
          </p:nvPr>
        </p:nvSpPr>
        <p:spPr>
          <a:xfrm>
            <a:off x="5152680" y="4058640"/>
            <a:ext cx="4426920" cy="2090880"/>
          </a:xfrm>
          <a:prstGeom prst="rect">
            <a:avLst/>
          </a:prstGeom>
        </p:spPr>
        <p:txBody>
          <a:bodyPr lIns="0" rIns="0" tIns="0" bIns="0">
            <a:normAutofit/>
          </a:bodyPr>
          <a:p>
            <a:endParaRPr b="0" lang="en-IN"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33"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134" name="PlaceHolder 2"/>
          <p:cNvSpPr>
            <a:spLocks noGrp="1"/>
          </p:cNvSpPr>
          <p:nvPr>
            <p:ph type="body"/>
          </p:nvPr>
        </p:nvSpPr>
        <p:spPr>
          <a:xfrm>
            <a:off x="504000" y="1768680"/>
            <a:ext cx="4426920" cy="2090880"/>
          </a:xfrm>
          <a:prstGeom prst="rect">
            <a:avLst/>
          </a:prstGeom>
        </p:spPr>
        <p:txBody>
          <a:bodyPr lIns="0" rIns="0" tIns="0" bIns="0">
            <a:normAutofit/>
          </a:bodyPr>
          <a:p>
            <a:endParaRPr b="0" lang="en-IN" sz="3200" spc="-1" strike="noStrike">
              <a:latin typeface="Arial"/>
            </a:endParaRPr>
          </a:p>
        </p:txBody>
      </p:sp>
      <p:sp>
        <p:nvSpPr>
          <p:cNvPr id="135" name="PlaceHolder 3"/>
          <p:cNvSpPr>
            <a:spLocks noGrp="1"/>
          </p:cNvSpPr>
          <p:nvPr>
            <p:ph type="body"/>
          </p:nvPr>
        </p:nvSpPr>
        <p:spPr>
          <a:xfrm>
            <a:off x="5152680" y="1768680"/>
            <a:ext cx="4426920" cy="2090880"/>
          </a:xfrm>
          <a:prstGeom prst="rect">
            <a:avLst/>
          </a:prstGeom>
        </p:spPr>
        <p:txBody>
          <a:bodyPr lIns="0" rIns="0" tIns="0" bIns="0">
            <a:normAutofit/>
          </a:bodyPr>
          <a:p>
            <a:endParaRPr b="0" lang="en-IN" sz="3200" spc="-1" strike="noStrike">
              <a:latin typeface="Arial"/>
            </a:endParaRPr>
          </a:p>
        </p:txBody>
      </p:sp>
      <p:sp>
        <p:nvSpPr>
          <p:cNvPr id="136" name="PlaceHolder 4"/>
          <p:cNvSpPr>
            <a:spLocks noGrp="1"/>
          </p:cNvSpPr>
          <p:nvPr>
            <p:ph type="body"/>
          </p:nvPr>
        </p:nvSpPr>
        <p:spPr>
          <a:xfrm>
            <a:off x="504000" y="4058640"/>
            <a:ext cx="9072000" cy="2090880"/>
          </a:xfrm>
          <a:prstGeom prst="rect">
            <a:avLst/>
          </a:prstGeom>
        </p:spPr>
        <p:txBody>
          <a:bodyPr lIns="0" rIns="0" tIns="0" bIns="0">
            <a:normAutofit/>
          </a:bodyPr>
          <a:p>
            <a:endParaRPr b="0" lang="en-IN"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37"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138" name="PlaceHolder 2"/>
          <p:cNvSpPr>
            <a:spLocks noGrp="1"/>
          </p:cNvSpPr>
          <p:nvPr>
            <p:ph type="body"/>
          </p:nvPr>
        </p:nvSpPr>
        <p:spPr>
          <a:xfrm>
            <a:off x="504000" y="1768680"/>
            <a:ext cx="9072000" cy="2090880"/>
          </a:xfrm>
          <a:prstGeom prst="rect">
            <a:avLst/>
          </a:prstGeom>
        </p:spPr>
        <p:txBody>
          <a:bodyPr lIns="0" rIns="0" tIns="0" bIns="0">
            <a:normAutofit/>
          </a:bodyPr>
          <a:p>
            <a:endParaRPr b="0" lang="en-IN" sz="3200" spc="-1" strike="noStrike">
              <a:latin typeface="Arial"/>
            </a:endParaRPr>
          </a:p>
        </p:txBody>
      </p:sp>
      <p:sp>
        <p:nvSpPr>
          <p:cNvPr id="139" name="PlaceHolder 3"/>
          <p:cNvSpPr>
            <a:spLocks noGrp="1"/>
          </p:cNvSpPr>
          <p:nvPr>
            <p:ph type="body"/>
          </p:nvPr>
        </p:nvSpPr>
        <p:spPr>
          <a:xfrm>
            <a:off x="504000" y="4058640"/>
            <a:ext cx="9072000" cy="2090880"/>
          </a:xfrm>
          <a:prstGeom prst="rect">
            <a:avLst/>
          </a:prstGeom>
        </p:spPr>
        <p:txBody>
          <a:bodyPr lIns="0" rIns="0" tIns="0" bIns="0">
            <a:normAutofit/>
          </a:bodyPr>
          <a:p>
            <a:endParaRPr b="0" lang="en-IN"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40"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141" name="PlaceHolder 2"/>
          <p:cNvSpPr>
            <a:spLocks noGrp="1"/>
          </p:cNvSpPr>
          <p:nvPr>
            <p:ph type="body"/>
          </p:nvPr>
        </p:nvSpPr>
        <p:spPr>
          <a:xfrm>
            <a:off x="504000" y="1768680"/>
            <a:ext cx="4426920" cy="2090880"/>
          </a:xfrm>
          <a:prstGeom prst="rect">
            <a:avLst/>
          </a:prstGeom>
        </p:spPr>
        <p:txBody>
          <a:bodyPr lIns="0" rIns="0" tIns="0" bIns="0">
            <a:normAutofit/>
          </a:bodyPr>
          <a:p>
            <a:endParaRPr b="0" lang="en-IN" sz="3200" spc="-1" strike="noStrike">
              <a:latin typeface="Arial"/>
            </a:endParaRPr>
          </a:p>
        </p:txBody>
      </p:sp>
      <p:sp>
        <p:nvSpPr>
          <p:cNvPr id="142" name="PlaceHolder 3"/>
          <p:cNvSpPr>
            <a:spLocks noGrp="1"/>
          </p:cNvSpPr>
          <p:nvPr>
            <p:ph type="body"/>
          </p:nvPr>
        </p:nvSpPr>
        <p:spPr>
          <a:xfrm>
            <a:off x="5152680" y="1768680"/>
            <a:ext cx="4426920" cy="2090880"/>
          </a:xfrm>
          <a:prstGeom prst="rect">
            <a:avLst/>
          </a:prstGeom>
        </p:spPr>
        <p:txBody>
          <a:bodyPr lIns="0" rIns="0" tIns="0" bIns="0">
            <a:normAutofit/>
          </a:bodyPr>
          <a:p>
            <a:endParaRPr b="0" lang="en-IN" sz="3200" spc="-1" strike="noStrike">
              <a:latin typeface="Arial"/>
            </a:endParaRPr>
          </a:p>
        </p:txBody>
      </p:sp>
      <p:sp>
        <p:nvSpPr>
          <p:cNvPr id="143" name="PlaceHolder 4"/>
          <p:cNvSpPr>
            <a:spLocks noGrp="1"/>
          </p:cNvSpPr>
          <p:nvPr>
            <p:ph type="body"/>
          </p:nvPr>
        </p:nvSpPr>
        <p:spPr>
          <a:xfrm>
            <a:off x="5152680" y="4058640"/>
            <a:ext cx="4426920" cy="2090880"/>
          </a:xfrm>
          <a:prstGeom prst="rect">
            <a:avLst/>
          </a:prstGeom>
        </p:spPr>
        <p:txBody>
          <a:bodyPr lIns="0" rIns="0" tIns="0" bIns="0">
            <a:normAutofit/>
          </a:bodyPr>
          <a:p>
            <a:endParaRPr b="0" lang="en-IN" sz="3200" spc="-1" strike="noStrike">
              <a:latin typeface="Arial"/>
            </a:endParaRPr>
          </a:p>
        </p:txBody>
      </p:sp>
      <p:sp>
        <p:nvSpPr>
          <p:cNvPr id="144" name="PlaceHolder 5"/>
          <p:cNvSpPr>
            <a:spLocks noGrp="1"/>
          </p:cNvSpPr>
          <p:nvPr>
            <p:ph type="body"/>
          </p:nvPr>
        </p:nvSpPr>
        <p:spPr>
          <a:xfrm>
            <a:off x="504000" y="4058640"/>
            <a:ext cx="4426920" cy="2090880"/>
          </a:xfrm>
          <a:prstGeom prst="rect">
            <a:avLst/>
          </a:prstGeom>
        </p:spPr>
        <p:txBody>
          <a:bodyPr lIns="0" rIns="0" tIns="0" bIns="0">
            <a:normAutofit/>
          </a:bodyPr>
          <a:p>
            <a:endParaRPr b="0" lang="en-IN"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45"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146" name="PlaceHolder 2"/>
          <p:cNvSpPr>
            <a:spLocks noGrp="1"/>
          </p:cNvSpPr>
          <p:nvPr>
            <p:ph type="body"/>
          </p:nvPr>
        </p:nvSpPr>
        <p:spPr>
          <a:xfrm>
            <a:off x="504000" y="1768680"/>
            <a:ext cx="2921040" cy="2090880"/>
          </a:xfrm>
          <a:prstGeom prst="rect">
            <a:avLst/>
          </a:prstGeom>
        </p:spPr>
        <p:txBody>
          <a:bodyPr lIns="0" rIns="0" tIns="0" bIns="0">
            <a:normAutofit/>
          </a:bodyPr>
          <a:p>
            <a:endParaRPr b="0" lang="en-IN" sz="3200" spc="-1" strike="noStrike">
              <a:latin typeface="Arial"/>
            </a:endParaRPr>
          </a:p>
        </p:txBody>
      </p:sp>
      <p:sp>
        <p:nvSpPr>
          <p:cNvPr id="147" name="PlaceHolder 3"/>
          <p:cNvSpPr>
            <a:spLocks noGrp="1"/>
          </p:cNvSpPr>
          <p:nvPr>
            <p:ph type="body"/>
          </p:nvPr>
        </p:nvSpPr>
        <p:spPr>
          <a:xfrm>
            <a:off x="3571560" y="1768680"/>
            <a:ext cx="2921040" cy="2090880"/>
          </a:xfrm>
          <a:prstGeom prst="rect">
            <a:avLst/>
          </a:prstGeom>
        </p:spPr>
        <p:txBody>
          <a:bodyPr lIns="0" rIns="0" tIns="0" bIns="0">
            <a:normAutofit/>
          </a:bodyPr>
          <a:p>
            <a:endParaRPr b="0" lang="en-IN" sz="3200" spc="-1" strike="noStrike">
              <a:latin typeface="Arial"/>
            </a:endParaRPr>
          </a:p>
        </p:txBody>
      </p:sp>
      <p:sp>
        <p:nvSpPr>
          <p:cNvPr id="148" name="PlaceHolder 4"/>
          <p:cNvSpPr>
            <a:spLocks noGrp="1"/>
          </p:cNvSpPr>
          <p:nvPr>
            <p:ph type="body"/>
          </p:nvPr>
        </p:nvSpPr>
        <p:spPr>
          <a:xfrm>
            <a:off x="6639120" y="1768680"/>
            <a:ext cx="2921040" cy="2090880"/>
          </a:xfrm>
          <a:prstGeom prst="rect">
            <a:avLst/>
          </a:prstGeom>
        </p:spPr>
        <p:txBody>
          <a:bodyPr lIns="0" rIns="0" tIns="0" bIns="0">
            <a:normAutofit/>
          </a:bodyPr>
          <a:p>
            <a:endParaRPr b="0" lang="en-IN" sz="3200" spc="-1" strike="noStrike">
              <a:latin typeface="Arial"/>
            </a:endParaRPr>
          </a:p>
        </p:txBody>
      </p:sp>
      <p:sp>
        <p:nvSpPr>
          <p:cNvPr id="149" name="PlaceHolder 5"/>
          <p:cNvSpPr>
            <a:spLocks noGrp="1"/>
          </p:cNvSpPr>
          <p:nvPr>
            <p:ph type="body"/>
          </p:nvPr>
        </p:nvSpPr>
        <p:spPr>
          <a:xfrm>
            <a:off x="6639120" y="4058640"/>
            <a:ext cx="2921040" cy="2090880"/>
          </a:xfrm>
          <a:prstGeom prst="rect">
            <a:avLst/>
          </a:prstGeom>
        </p:spPr>
        <p:txBody>
          <a:bodyPr lIns="0" rIns="0" tIns="0" bIns="0">
            <a:normAutofit/>
          </a:bodyPr>
          <a:p>
            <a:endParaRPr b="0" lang="en-IN" sz="3200" spc="-1" strike="noStrike">
              <a:latin typeface="Arial"/>
            </a:endParaRPr>
          </a:p>
        </p:txBody>
      </p:sp>
      <p:sp>
        <p:nvSpPr>
          <p:cNvPr id="150" name="PlaceHolder 6"/>
          <p:cNvSpPr>
            <a:spLocks noGrp="1"/>
          </p:cNvSpPr>
          <p:nvPr>
            <p:ph type="body"/>
          </p:nvPr>
        </p:nvSpPr>
        <p:spPr>
          <a:xfrm>
            <a:off x="3571560" y="4058640"/>
            <a:ext cx="2921040" cy="2090880"/>
          </a:xfrm>
          <a:prstGeom prst="rect">
            <a:avLst/>
          </a:prstGeom>
        </p:spPr>
        <p:txBody>
          <a:bodyPr lIns="0" rIns="0" tIns="0" bIns="0">
            <a:normAutofit/>
          </a:bodyPr>
          <a:p>
            <a:endParaRPr b="0" lang="en-IN" sz="3200" spc="-1" strike="noStrike">
              <a:latin typeface="Arial"/>
            </a:endParaRPr>
          </a:p>
        </p:txBody>
      </p:sp>
      <p:sp>
        <p:nvSpPr>
          <p:cNvPr id="151" name="PlaceHolder 7"/>
          <p:cNvSpPr>
            <a:spLocks noGrp="1"/>
          </p:cNvSpPr>
          <p:nvPr>
            <p:ph type="body"/>
          </p:nvPr>
        </p:nvSpPr>
        <p:spPr>
          <a:xfrm>
            <a:off x="504000" y="4058640"/>
            <a:ext cx="2921040" cy="2090880"/>
          </a:xfrm>
          <a:prstGeom prst="rect">
            <a:avLst/>
          </a:prstGeom>
        </p:spPr>
        <p:txBody>
          <a:bodyPr lIns="0" rIns="0" tIns="0" bIns="0">
            <a:normAutofit/>
          </a:bodyPr>
          <a:p>
            <a:endParaRPr b="0" lang="en-IN"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504000" y="301320"/>
            <a:ext cx="9072000" cy="5850360"/>
          </a:xfrm>
          <a:prstGeom prst="rect">
            <a:avLst/>
          </a:prstGeom>
        </p:spPr>
        <p:txBody>
          <a:bodyPr lIns="0" rIns="0" tIns="0" bIns="0" anchor="ctr"/>
          <a:p>
            <a:pPr algn="ctr"/>
            <a:endParaRPr b="0" lang="en-IN"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12" name="PlaceHolder 2"/>
          <p:cNvSpPr>
            <a:spLocks noGrp="1"/>
          </p:cNvSpPr>
          <p:nvPr>
            <p:ph type="body"/>
          </p:nvPr>
        </p:nvSpPr>
        <p:spPr>
          <a:xfrm>
            <a:off x="504000" y="1768680"/>
            <a:ext cx="4426920" cy="2090880"/>
          </a:xfrm>
          <a:prstGeom prst="rect">
            <a:avLst/>
          </a:prstGeom>
        </p:spPr>
        <p:txBody>
          <a:bodyPr lIns="0" rIns="0" tIns="0" bIns="0">
            <a:normAutofit/>
          </a:bodyPr>
          <a:p>
            <a:endParaRPr b="0" lang="en-IN" sz="3200" spc="-1" strike="noStrike">
              <a:latin typeface="Arial"/>
            </a:endParaRPr>
          </a:p>
        </p:txBody>
      </p:sp>
      <p:sp>
        <p:nvSpPr>
          <p:cNvPr id="13" name="PlaceHolder 3"/>
          <p:cNvSpPr>
            <a:spLocks noGrp="1"/>
          </p:cNvSpPr>
          <p:nvPr>
            <p:ph type="body"/>
          </p:nvPr>
        </p:nvSpPr>
        <p:spPr>
          <a:xfrm>
            <a:off x="504000" y="4058640"/>
            <a:ext cx="4426920" cy="2090880"/>
          </a:xfrm>
          <a:prstGeom prst="rect">
            <a:avLst/>
          </a:prstGeom>
        </p:spPr>
        <p:txBody>
          <a:bodyPr lIns="0" rIns="0" tIns="0" bIns="0">
            <a:normAutofit/>
          </a:bodyPr>
          <a:p>
            <a:endParaRPr b="0" lang="en-IN" sz="3200" spc="-1" strike="noStrike">
              <a:latin typeface="Arial"/>
            </a:endParaRPr>
          </a:p>
        </p:txBody>
      </p:sp>
      <p:sp>
        <p:nvSpPr>
          <p:cNvPr id="14" name="PlaceHolder 4"/>
          <p:cNvSpPr>
            <a:spLocks noGrp="1"/>
          </p:cNvSpPr>
          <p:nvPr>
            <p:ph type="body"/>
          </p:nvPr>
        </p:nvSpPr>
        <p:spPr>
          <a:xfrm>
            <a:off x="5152680" y="1768680"/>
            <a:ext cx="4426920" cy="4384080"/>
          </a:xfrm>
          <a:prstGeom prst="rect">
            <a:avLst/>
          </a:prstGeom>
        </p:spPr>
        <p:txBody>
          <a:bodyPr lIns="0" rIns="0" tIns="0" bIns="0">
            <a:normAutofit/>
          </a:bodyPr>
          <a:p>
            <a:endParaRPr b="0" lang="en-IN"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16" name="PlaceHolder 2"/>
          <p:cNvSpPr>
            <a:spLocks noGrp="1"/>
          </p:cNvSpPr>
          <p:nvPr>
            <p:ph type="body"/>
          </p:nvPr>
        </p:nvSpPr>
        <p:spPr>
          <a:xfrm>
            <a:off x="504000" y="1768680"/>
            <a:ext cx="4426920" cy="4384080"/>
          </a:xfrm>
          <a:prstGeom prst="rect">
            <a:avLst/>
          </a:prstGeom>
        </p:spPr>
        <p:txBody>
          <a:bodyPr lIns="0" rIns="0" tIns="0" bIns="0">
            <a:normAutofit/>
          </a:bodyPr>
          <a:p>
            <a:endParaRPr b="0" lang="en-IN" sz="3200" spc="-1" strike="noStrike">
              <a:latin typeface="Arial"/>
            </a:endParaRPr>
          </a:p>
        </p:txBody>
      </p:sp>
      <p:sp>
        <p:nvSpPr>
          <p:cNvPr id="17" name="PlaceHolder 3"/>
          <p:cNvSpPr>
            <a:spLocks noGrp="1"/>
          </p:cNvSpPr>
          <p:nvPr>
            <p:ph type="body"/>
          </p:nvPr>
        </p:nvSpPr>
        <p:spPr>
          <a:xfrm>
            <a:off x="5152680" y="1768680"/>
            <a:ext cx="4426920" cy="2090880"/>
          </a:xfrm>
          <a:prstGeom prst="rect">
            <a:avLst/>
          </a:prstGeom>
        </p:spPr>
        <p:txBody>
          <a:bodyPr lIns="0" rIns="0" tIns="0" bIns="0">
            <a:normAutofit/>
          </a:bodyPr>
          <a:p>
            <a:endParaRPr b="0" lang="en-IN" sz="3200" spc="-1" strike="noStrike">
              <a:latin typeface="Arial"/>
            </a:endParaRPr>
          </a:p>
        </p:txBody>
      </p:sp>
      <p:sp>
        <p:nvSpPr>
          <p:cNvPr id="18" name="PlaceHolder 4"/>
          <p:cNvSpPr>
            <a:spLocks noGrp="1"/>
          </p:cNvSpPr>
          <p:nvPr>
            <p:ph type="body"/>
          </p:nvPr>
        </p:nvSpPr>
        <p:spPr>
          <a:xfrm>
            <a:off x="5152680" y="4058640"/>
            <a:ext cx="4426920" cy="2090880"/>
          </a:xfrm>
          <a:prstGeom prst="rect">
            <a:avLst/>
          </a:prstGeom>
        </p:spPr>
        <p:txBody>
          <a:bodyPr lIns="0" rIns="0" tIns="0" bIns="0">
            <a:normAutofit/>
          </a:bodyPr>
          <a:p>
            <a:endParaRPr b="0" lang="en-IN"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04000" y="301320"/>
            <a:ext cx="9072000" cy="1261800"/>
          </a:xfrm>
          <a:prstGeom prst="rect">
            <a:avLst/>
          </a:prstGeom>
        </p:spPr>
        <p:txBody>
          <a:bodyPr lIns="0" rIns="0" tIns="0" bIns="0" anchor="ctr"/>
          <a:p>
            <a:pPr algn="ctr"/>
            <a:endParaRPr b="0" lang="en-IN" sz="4400" spc="-1" strike="noStrike">
              <a:latin typeface="Arial"/>
            </a:endParaRPr>
          </a:p>
        </p:txBody>
      </p:sp>
      <p:sp>
        <p:nvSpPr>
          <p:cNvPr id="20" name="PlaceHolder 2"/>
          <p:cNvSpPr>
            <a:spLocks noGrp="1"/>
          </p:cNvSpPr>
          <p:nvPr>
            <p:ph type="body"/>
          </p:nvPr>
        </p:nvSpPr>
        <p:spPr>
          <a:xfrm>
            <a:off x="504000" y="1768680"/>
            <a:ext cx="4426920" cy="2090880"/>
          </a:xfrm>
          <a:prstGeom prst="rect">
            <a:avLst/>
          </a:prstGeom>
        </p:spPr>
        <p:txBody>
          <a:bodyPr lIns="0" rIns="0" tIns="0" bIns="0">
            <a:normAutofit/>
          </a:bodyPr>
          <a:p>
            <a:endParaRPr b="0" lang="en-IN" sz="3200" spc="-1" strike="noStrike">
              <a:latin typeface="Arial"/>
            </a:endParaRPr>
          </a:p>
        </p:txBody>
      </p:sp>
      <p:sp>
        <p:nvSpPr>
          <p:cNvPr id="21" name="PlaceHolder 3"/>
          <p:cNvSpPr>
            <a:spLocks noGrp="1"/>
          </p:cNvSpPr>
          <p:nvPr>
            <p:ph type="body"/>
          </p:nvPr>
        </p:nvSpPr>
        <p:spPr>
          <a:xfrm>
            <a:off x="5152680" y="1768680"/>
            <a:ext cx="4426920" cy="2090880"/>
          </a:xfrm>
          <a:prstGeom prst="rect">
            <a:avLst/>
          </a:prstGeom>
        </p:spPr>
        <p:txBody>
          <a:bodyPr lIns="0" rIns="0" tIns="0" bIns="0">
            <a:normAutofit/>
          </a:bodyPr>
          <a:p>
            <a:endParaRPr b="0" lang="en-IN" sz="3200" spc="-1" strike="noStrike">
              <a:latin typeface="Arial"/>
            </a:endParaRPr>
          </a:p>
        </p:txBody>
      </p:sp>
      <p:sp>
        <p:nvSpPr>
          <p:cNvPr id="22" name="PlaceHolder 4"/>
          <p:cNvSpPr>
            <a:spLocks noGrp="1"/>
          </p:cNvSpPr>
          <p:nvPr>
            <p:ph type="body"/>
          </p:nvPr>
        </p:nvSpPr>
        <p:spPr>
          <a:xfrm>
            <a:off x="504000" y="4058640"/>
            <a:ext cx="9072000" cy="2090880"/>
          </a:xfrm>
          <a:prstGeom prst="rect">
            <a:avLst/>
          </a:prstGeom>
        </p:spPr>
        <p:txBody>
          <a:bodyPr lIns="0" rIns="0" tIns="0" bIns="0">
            <a:normAutofit/>
          </a:bodyPr>
          <a:p>
            <a:endParaRPr b="0" lang="en-IN"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301320"/>
            <a:ext cx="9072000" cy="1261800"/>
          </a:xfrm>
          <a:prstGeom prst="rect">
            <a:avLst/>
          </a:prstGeom>
        </p:spPr>
        <p:txBody>
          <a:bodyPr lIns="0" rIns="0" tIns="0" bIns="0" anchor="ctr"/>
          <a:p>
            <a:pPr algn="ctr"/>
            <a:r>
              <a:rPr b="0" lang="en-IN" sz="4400" spc="-1" strike="noStrike">
                <a:latin typeface="Arial"/>
              </a:rPr>
              <a:t>Click to edit the title text format</a:t>
            </a:r>
            <a:endParaRPr b="0" lang="en-IN" sz="4400" spc="-1" strike="noStrike">
              <a:latin typeface="Arial"/>
            </a:endParaRPr>
          </a:p>
        </p:txBody>
      </p:sp>
      <p:sp>
        <p:nvSpPr>
          <p:cNvPr id="1" name="PlaceHolder 2"/>
          <p:cNvSpPr>
            <a:spLocks noGrp="1"/>
          </p:cNvSpPr>
          <p:nvPr>
            <p:ph type="body"/>
          </p:nvPr>
        </p:nvSpPr>
        <p:spPr>
          <a:xfrm>
            <a:off x="504000" y="1768680"/>
            <a:ext cx="9072000" cy="43840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IN" sz="3200" spc="-1" strike="noStrike">
                <a:latin typeface="Arial"/>
              </a:rPr>
              <a:t>Click to edit the outline text format</a:t>
            </a:r>
            <a:endParaRPr b="0" lang="en-IN" sz="3200" spc="-1" strike="noStrike">
              <a:latin typeface="Arial"/>
            </a:endParaRPr>
          </a:p>
          <a:p>
            <a:pPr lvl="1" marL="864000" indent="-324000">
              <a:spcBef>
                <a:spcPts val="1134"/>
              </a:spcBef>
              <a:buClr>
                <a:srgbClr val="000000"/>
              </a:buClr>
              <a:buSzPct val="75000"/>
              <a:buFont typeface="Symbol" charset="2"/>
              <a:buChar char=""/>
            </a:pPr>
            <a:r>
              <a:rPr b="0" lang="en-IN" sz="2800" spc="-1" strike="noStrike">
                <a:latin typeface="Arial"/>
              </a:rPr>
              <a:t>Second Outline Level</a:t>
            </a:r>
            <a:endParaRPr b="0" lang="en-IN" sz="2800" spc="-1" strike="noStrike">
              <a:latin typeface="Arial"/>
            </a:endParaRPr>
          </a:p>
          <a:p>
            <a:pPr lvl="2" marL="1296000" indent="-288000">
              <a:spcBef>
                <a:spcPts val="850"/>
              </a:spcBef>
              <a:buClr>
                <a:srgbClr val="000000"/>
              </a:buClr>
              <a:buSzPct val="45000"/>
              <a:buFont typeface="Wingdings" charset="2"/>
              <a:buChar char=""/>
            </a:pPr>
            <a:r>
              <a:rPr b="0" lang="en-IN" sz="2400" spc="-1" strike="noStrike">
                <a:latin typeface="Arial"/>
              </a:rPr>
              <a:t>Third Outline Level</a:t>
            </a:r>
            <a:endParaRPr b="0" lang="en-IN" sz="2400" spc="-1" strike="noStrike">
              <a:latin typeface="Arial"/>
            </a:endParaRPr>
          </a:p>
          <a:p>
            <a:pPr lvl="3" marL="1728000" indent="-216000">
              <a:spcBef>
                <a:spcPts val="567"/>
              </a:spcBef>
              <a:buClr>
                <a:srgbClr val="000000"/>
              </a:buClr>
              <a:buSzPct val="75000"/>
              <a:buFont typeface="Symbol" charset="2"/>
              <a:buChar char=""/>
            </a:pPr>
            <a:r>
              <a:rPr b="0" lang="en-IN" sz="2000" spc="-1" strike="noStrike">
                <a:latin typeface="Arial"/>
              </a:rPr>
              <a:t>Fourth Outline Level</a:t>
            </a:r>
            <a:endParaRPr b="0" lang="en-IN" sz="2000" spc="-1" strike="noStrike">
              <a:latin typeface="Arial"/>
            </a:endParaRPr>
          </a:p>
          <a:p>
            <a:pPr lvl="4" marL="2160000" indent="-216000">
              <a:spcBef>
                <a:spcPts val="283"/>
              </a:spcBef>
              <a:buClr>
                <a:srgbClr val="000000"/>
              </a:buClr>
              <a:buSzPct val="45000"/>
              <a:buFont typeface="Wingdings" charset="2"/>
              <a:buChar char=""/>
            </a:pPr>
            <a:r>
              <a:rPr b="0" lang="en-IN" sz="2000" spc="-1" strike="noStrike">
                <a:latin typeface="Arial"/>
              </a:rPr>
              <a:t>Fifth Outline Level</a:t>
            </a:r>
            <a:endParaRPr b="0" lang="en-IN" sz="2000" spc="-1" strike="noStrike">
              <a:latin typeface="Arial"/>
            </a:endParaRPr>
          </a:p>
          <a:p>
            <a:pPr lvl="5" marL="2592000" indent="-216000">
              <a:spcBef>
                <a:spcPts val="283"/>
              </a:spcBef>
              <a:buClr>
                <a:srgbClr val="000000"/>
              </a:buClr>
              <a:buSzPct val="45000"/>
              <a:buFont typeface="Wingdings" charset="2"/>
              <a:buChar char=""/>
            </a:pPr>
            <a:r>
              <a:rPr b="0" lang="en-IN" sz="2000" spc="-1" strike="noStrike">
                <a:latin typeface="Arial"/>
              </a:rPr>
              <a:t>Sixth Outline Level</a:t>
            </a:r>
            <a:endParaRPr b="0" lang="en-IN" sz="2000" spc="-1" strike="noStrike">
              <a:latin typeface="Arial"/>
            </a:endParaRPr>
          </a:p>
          <a:p>
            <a:pPr lvl="6" marL="3024000" indent="-216000">
              <a:spcBef>
                <a:spcPts val="283"/>
              </a:spcBef>
              <a:buClr>
                <a:srgbClr val="000000"/>
              </a:buClr>
              <a:buSzPct val="45000"/>
              <a:buFont typeface="Wingdings" charset="2"/>
              <a:buChar char=""/>
            </a:pPr>
            <a:r>
              <a:rPr b="0" lang="en-IN" sz="2000" spc="-1" strike="noStrike">
                <a:latin typeface="Arial"/>
              </a:rPr>
              <a:t>Seventh Outline Level</a:t>
            </a:r>
            <a:endParaRPr b="0" lang="en-IN"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 name="PlaceHolder 1"/>
          <p:cNvSpPr>
            <a:spLocks noGrp="1"/>
          </p:cNvSpPr>
          <p:nvPr>
            <p:ph type="title"/>
          </p:nvPr>
        </p:nvSpPr>
        <p:spPr>
          <a:xfrm>
            <a:off x="504000" y="301320"/>
            <a:ext cx="9072000" cy="1261800"/>
          </a:xfrm>
          <a:prstGeom prst="rect">
            <a:avLst/>
          </a:prstGeom>
        </p:spPr>
        <p:txBody>
          <a:bodyPr lIns="0" rIns="0" tIns="0" bIns="0" anchor="ctr"/>
          <a:p>
            <a:pPr algn="ctr"/>
            <a:r>
              <a:rPr b="0" lang="en-IN" sz="4400" spc="-1" strike="noStrike">
                <a:latin typeface="Arial"/>
              </a:rPr>
              <a:t>Click to edit the title text format</a:t>
            </a:r>
            <a:endParaRPr b="0" lang="en-IN" sz="4400" spc="-1" strike="noStrike">
              <a:latin typeface="Arial"/>
            </a:endParaRPr>
          </a:p>
        </p:txBody>
      </p:sp>
      <p:sp>
        <p:nvSpPr>
          <p:cNvPr id="39" name="PlaceHolder 2"/>
          <p:cNvSpPr>
            <a:spLocks noGrp="1"/>
          </p:cNvSpPr>
          <p:nvPr>
            <p:ph type="body"/>
          </p:nvPr>
        </p:nvSpPr>
        <p:spPr>
          <a:xfrm>
            <a:off x="504000" y="1768680"/>
            <a:ext cx="9072000" cy="43840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IN" sz="3200" spc="-1" strike="noStrike">
                <a:latin typeface="Arial"/>
              </a:rPr>
              <a:t>Click to edit the outline text format</a:t>
            </a:r>
            <a:endParaRPr b="0" lang="en-IN" sz="3200" spc="-1" strike="noStrike">
              <a:latin typeface="Arial"/>
            </a:endParaRPr>
          </a:p>
          <a:p>
            <a:pPr lvl="1" marL="864000" indent="-324000">
              <a:spcBef>
                <a:spcPts val="1134"/>
              </a:spcBef>
              <a:buClr>
                <a:srgbClr val="000000"/>
              </a:buClr>
              <a:buSzPct val="75000"/>
              <a:buFont typeface="Symbol" charset="2"/>
              <a:buChar char=""/>
            </a:pPr>
            <a:r>
              <a:rPr b="0" lang="en-IN" sz="2800" spc="-1" strike="noStrike">
                <a:latin typeface="Arial"/>
              </a:rPr>
              <a:t>Second Outline Level</a:t>
            </a:r>
            <a:endParaRPr b="0" lang="en-IN" sz="2800" spc="-1" strike="noStrike">
              <a:latin typeface="Arial"/>
            </a:endParaRPr>
          </a:p>
          <a:p>
            <a:pPr lvl="2" marL="1296000" indent="-288000">
              <a:spcBef>
                <a:spcPts val="850"/>
              </a:spcBef>
              <a:buClr>
                <a:srgbClr val="000000"/>
              </a:buClr>
              <a:buSzPct val="45000"/>
              <a:buFont typeface="Wingdings" charset="2"/>
              <a:buChar char=""/>
            </a:pPr>
            <a:r>
              <a:rPr b="0" lang="en-IN" sz="2400" spc="-1" strike="noStrike">
                <a:latin typeface="Arial"/>
              </a:rPr>
              <a:t>Third Outline Level</a:t>
            </a:r>
            <a:endParaRPr b="0" lang="en-IN" sz="2400" spc="-1" strike="noStrike">
              <a:latin typeface="Arial"/>
            </a:endParaRPr>
          </a:p>
          <a:p>
            <a:pPr lvl="3" marL="1728000" indent="-216000">
              <a:spcBef>
                <a:spcPts val="567"/>
              </a:spcBef>
              <a:buClr>
                <a:srgbClr val="000000"/>
              </a:buClr>
              <a:buSzPct val="75000"/>
              <a:buFont typeface="Symbol" charset="2"/>
              <a:buChar char=""/>
            </a:pPr>
            <a:r>
              <a:rPr b="0" lang="en-IN" sz="2000" spc="-1" strike="noStrike">
                <a:latin typeface="Arial"/>
              </a:rPr>
              <a:t>Fourth Outline Level</a:t>
            </a:r>
            <a:endParaRPr b="0" lang="en-IN" sz="2000" spc="-1" strike="noStrike">
              <a:latin typeface="Arial"/>
            </a:endParaRPr>
          </a:p>
          <a:p>
            <a:pPr lvl="4" marL="2160000" indent="-216000">
              <a:spcBef>
                <a:spcPts val="283"/>
              </a:spcBef>
              <a:buClr>
                <a:srgbClr val="000000"/>
              </a:buClr>
              <a:buSzPct val="45000"/>
              <a:buFont typeface="Wingdings" charset="2"/>
              <a:buChar char=""/>
            </a:pPr>
            <a:r>
              <a:rPr b="0" lang="en-IN" sz="2000" spc="-1" strike="noStrike">
                <a:latin typeface="Arial"/>
              </a:rPr>
              <a:t>Fifth Outline Level</a:t>
            </a:r>
            <a:endParaRPr b="0" lang="en-IN" sz="2000" spc="-1" strike="noStrike">
              <a:latin typeface="Arial"/>
            </a:endParaRPr>
          </a:p>
          <a:p>
            <a:pPr lvl="5" marL="2592000" indent="-216000">
              <a:spcBef>
                <a:spcPts val="283"/>
              </a:spcBef>
              <a:buClr>
                <a:srgbClr val="000000"/>
              </a:buClr>
              <a:buSzPct val="45000"/>
              <a:buFont typeface="Wingdings" charset="2"/>
              <a:buChar char=""/>
            </a:pPr>
            <a:r>
              <a:rPr b="0" lang="en-IN" sz="2000" spc="-1" strike="noStrike">
                <a:latin typeface="Arial"/>
              </a:rPr>
              <a:t>Sixth Outline Level</a:t>
            </a:r>
            <a:endParaRPr b="0" lang="en-IN" sz="2000" spc="-1" strike="noStrike">
              <a:latin typeface="Arial"/>
            </a:endParaRPr>
          </a:p>
          <a:p>
            <a:pPr lvl="6" marL="3024000" indent="-216000">
              <a:spcBef>
                <a:spcPts val="283"/>
              </a:spcBef>
              <a:buClr>
                <a:srgbClr val="000000"/>
              </a:buClr>
              <a:buSzPct val="45000"/>
              <a:buFont typeface="Wingdings" charset="2"/>
              <a:buChar char=""/>
            </a:pPr>
            <a:r>
              <a:rPr b="0" lang="en-IN" sz="2000" spc="-1" strike="noStrike">
                <a:latin typeface="Arial"/>
              </a:rPr>
              <a:t>Seventh Outline Level</a:t>
            </a:r>
            <a:endParaRPr b="0" lang="en-IN"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6" name="PlaceHolder 1"/>
          <p:cNvSpPr>
            <a:spLocks noGrp="1"/>
          </p:cNvSpPr>
          <p:nvPr>
            <p:ph type="title"/>
          </p:nvPr>
        </p:nvSpPr>
        <p:spPr>
          <a:xfrm>
            <a:off x="504000" y="301320"/>
            <a:ext cx="9070560" cy="1261080"/>
          </a:xfrm>
          <a:prstGeom prst="rect">
            <a:avLst/>
          </a:prstGeom>
        </p:spPr>
        <p:txBody>
          <a:bodyPr lIns="0" rIns="0" tIns="0" bIns="0" anchor="ctr"/>
          <a:p>
            <a:r>
              <a:rPr b="0" lang="en-IN" sz="1800" spc="-1" strike="noStrike">
                <a:latin typeface="Arial"/>
              </a:rPr>
              <a:t>Click to edit the title text format</a:t>
            </a:r>
            <a:endParaRPr b="0" lang="en-IN" sz="1800" spc="-1" strike="noStrike">
              <a:latin typeface="Arial"/>
            </a:endParaRPr>
          </a:p>
        </p:txBody>
      </p:sp>
      <p:sp>
        <p:nvSpPr>
          <p:cNvPr id="77" name="PlaceHolder 2"/>
          <p:cNvSpPr>
            <a:spLocks noGrp="1"/>
          </p:cNvSpPr>
          <p:nvPr>
            <p:ph type="body"/>
          </p:nvPr>
        </p:nvSpPr>
        <p:spPr>
          <a:xfrm>
            <a:off x="504000" y="1769040"/>
            <a:ext cx="9070560" cy="438336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IN" sz="1800" spc="-1" strike="noStrike">
                <a:latin typeface="Arial"/>
              </a:rPr>
              <a:t>Click to edit the outline text format</a:t>
            </a:r>
            <a:endParaRPr b="0" lang="en-IN" sz="1800" spc="-1" strike="noStrike">
              <a:latin typeface="Arial"/>
            </a:endParaRPr>
          </a:p>
          <a:p>
            <a:pPr lvl="1" marL="864000" indent="-324000">
              <a:spcBef>
                <a:spcPts val="1134"/>
              </a:spcBef>
              <a:buClr>
                <a:srgbClr val="000000"/>
              </a:buClr>
              <a:buSzPct val="75000"/>
              <a:buFont typeface="Symbol" charset="2"/>
              <a:buChar char=""/>
            </a:pPr>
            <a:r>
              <a:rPr b="0" lang="en-IN" sz="1800" spc="-1" strike="noStrike">
                <a:latin typeface="Arial"/>
              </a:rPr>
              <a:t>Second Outline Level</a:t>
            </a:r>
            <a:endParaRPr b="0" lang="en-IN" sz="1800" spc="-1" strike="noStrike">
              <a:latin typeface="Arial"/>
            </a:endParaRPr>
          </a:p>
          <a:p>
            <a:pPr lvl="2" marL="1296000" indent="-288000">
              <a:spcBef>
                <a:spcPts val="850"/>
              </a:spcBef>
              <a:buClr>
                <a:srgbClr val="000000"/>
              </a:buClr>
              <a:buSzPct val="45000"/>
              <a:buFont typeface="Wingdings" charset="2"/>
              <a:buChar char=""/>
            </a:pPr>
            <a:r>
              <a:rPr b="0" lang="en-IN" sz="1800" spc="-1" strike="noStrike">
                <a:latin typeface="Arial"/>
              </a:rPr>
              <a:t>Third Outline Level</a:t>
            </a:r>
            <a:endParaRPr b="0" lang="en-IN" sz="1800" spc="-1" strike="noStrike">
              <a:latin typeface="Arial"/>
            </a:endParaRPr>
          </a:p>
          <a:p>
            <a:pPr lvl="3" marL="1728000" indent="-216000">
              <a:spcBef>
                <a:spcPts val="567"/>
              </a:spcBef>
              <a:buClr>
                <a:srgbClr val="000000"/>
              </a:buClr>
              <a:buSzPct val="75000"/>
              <a:buFont typeface="Symbol" charset="2"/>
              <a:buChar char=""/>
            </a:pPr>
            <a:r>
              <a:rPr b="0" lang="en-IN" sz="1800" spc="-1" strike="noStrike">
                <a:latin typeface="Arial"/>
              </a:rPr>
              <a:t>Fourth Outline Level</a:t>
            </a:r>
            <a:endParaRPr b="0" lang="en-IN" sz="1800" spc="-1" strike="noStrike">
              <a:latin typeface="Arial"/>
            </a:endParaRPr>
          </a:p>
          <a:p>
            <a:pPr lvl="4" marL="2160000" indent="-216000">
              <a:spcBef>
                <a:spcPts val="283"/>
              </a:spcBef>
              <a:buClr>
                <a:srgbClr val="000000"/>
              </a:buClr>
              <a:buSzPct val="45000"/>
              <a:buFont typeface="Wingdings" charset="2"/>
              <a:buChar char=""/>
            </a:pPr>
            <a:r>
              <a:rPr b="0" lang="en-IN" sz="1800" spc="-1" strike="noStrike">
                <a:latin typeface="Arial"/>
              </a:rPr>
              <a:t>Fifth Outline Level</a:t>
            </a:r>
            <a:endParaRPr b="0" lang="en-IN" sz="1800" spc="-1" strike="noStrike">
              <a:latin typeface="Arial"/>
            </a:endParaRPr>
          </a:p>
          <a:p>
            <a:pPr lvl="5" marL="2592000" indent="-216000">
              <a:spcBef>
                <a:spcPts val="283"/>
              </a:spcBef>
              <a:buClr>
                <a:srgbClr val="000000"/>
              </a:buClr>
              <a:buSzPct val="45000"/>
              <a:buFont typeface="Wingdings" charset="2"/>
              <a:buChar char=""/>
            </a:pPr>
            <a:r>
              <a:rPr b="0" lang="en-IN" sz="1800" spc="-1" strike="noStrike">
                <a:latin typeface="Arial"/>
              </a:rPr>
              <a:t>Sixth Outline Level</a:t>
            </a:r>
            <a:endParaRPr b="0" lang="en-IN" sz="1800" spc="-1" strike="noStrike">
              <a:latin typeface="Arial"/>
            </a:endParaRPr>
          </a:p>
          <a:p>
            <a:pPr lvl="6" marL="3024000" indent="-216000">
              <a:spcBef>
                <a:spcPts val="283"/>
              </a:spcBef>
              <a:buClr>
                <a:srgbClr val="000000"/>
              </a:buClr>
              <a:buSzPct val="45000"/>
              <a:buFont typeface="Wingdings" charset="2"/>
              <a:buChar char=""/>
            </a:pPr>
            <a:r>
              <a:rPr b="0" lang="en-IN" sz="1800" spc="-1" strike="noStrike">
                <a:latin typeface="Arial"/>
              </a:rPr>
              <a:t>Seventh Outline Level</a:t>
            </a:r>
            <a:endParaRPr b="0" lang="en-IN"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PlaceHolder 1"/>
          <p:cNvSpPr>
            <a:spLocks noGrp="1"/>
          </p:cNvSpPr>
          <p:nvPr>
            <p:ph type="title"/>
          </p:nvPr>
        </p:nvSpPr>
        <p:spPr>
          <a:xfrm>
            <a:off x="504000" y="301320"/>
            <a:ext cx="9072000" cy="1261800"/>
          </a:xfrm>
          <a:prstGeom prst="rect">
            <a:avLst/>
          </a:prstGeom>
        </p:spPr>
        <p:txBody>
          <a:bodyPr lIns="0" rIns="0" tIns="0" bIns="0" anchor="ctr"/>
          <a:p>
            <a:pPr algn="ctr"/>
            <a:r>
              <a:rPr b="0" lang="en-IN" sz="4400" spc="-1" strike="noStrike">
                <a:latin typeface="Arial"/>
              </a:rPr>
              <a:t>Click to edit the title text format</a:t>
            </a:r>
            <a:endParaRPr b="0" lang="en-IN" sz="4400" spc="-1" strike="noStrike">
              <a:latin typeface="Arial"/>
            </a:endParaRPr>
          </a:p>
        </p:txBody>
      </p:sp>
      <p:sp>
        <p:nvSpPr>
          <p:cNvPr id="115" name="PlaceHolder 2"/>
          <p:cNvSpPr>
            <a:spLocks noGrp="1"/>
          </p:cNvSpPr>
          <p:nvPr>
            <p:ph type="body"/>
          </p:nvPr>
        </p:nvSpPr>
        <p:spPr>
          <a:xfrm>
            <a:off x="504000" y="1768680"/>
            <a:ext cx="9072000" cy="43840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IN" sz="3200" spc="-1" strike="noStrike">
                <a:latin typeface="Arial"/>
              </a:rPr>
              <a:t>Click to edit the outline text format</a:t>
            </a:r>
            <a:endParaRPr b="0" lang="en-IN" sz="3200" spc="-1" strike="noStrike">
              <a:latin typeface="Arial"/>
            </a:endParaRPr>
          </a:p>
          <a:p>
            <a:pPr lvl="1" marL="864000" indent="-324000">
              <a:spcBef>
                <a:spcPts val="1134"/>
              </a:spcBef>
              <a:buClr>
                <a:srgbClr val="000000"/>
              </a:buClr>
              <a:buSzPct val="75000"/>
              <a:buFont typeface="Symbol" charset="2"/>
              <a:buChar char=""/>
            </a:pPr>
            <a:r>
              <a:rPr b="0" lang="en-IN" sz="2800" spc="-1" strike="noStrike">
                <a:latin typeface="Arial"/>
              </a:rPr>
              <a:t>Second Outline Level</a:t>
            </a:r>
            <a:endParaRPr b="0" lang="en-IN" sz="2800" spc="-1" strike="noStrike">
              <a:latin typeface="Arial"/>
            </a:endParaRPr>
          </a:p>
          <a:p>
            <a:pPr lvl="2" marL="1296000" indent="-288000">
              <a:spcBef>
                <a:spcPts val="850"/>
              </a:spcBef>
              <a:buClr>
                <a:srgbClr val="000000"/>
              </a:buClr>
              <a:buSzPct val="45000"/>
              <a:buFont typeface="Wingdings" charset="2"/>
              <a:buChar char=""/>
            </a:pPr>
            <a:r>
              <a:rPr b="0" lang="en-IN" sz="2400" spc="-1" strike="noStrike">
                <a:latin typeface="Arial"/>
              </a:rPr>
              <a:t>Third Outline Level</a:t>
            </a:r>
            <a:endParaRPr b="0" lang="en-IN" sz="2400" spc="-1" strike="noStrike">
              <a:latin typeface="Arial"/>
            </a:endParaRPr>
          </a:p>
          <a:p>
            <a:pPr lvl="3" marL="1728000" indent="-216000">
              <a:spcBef>
                <a:spcPts val="567"/>
              </a:spcBef>
              <a:buClr>
                <a:srgbClr val="000000"/>
              </a:buClr>
              <a:buSzPct val="75000"/>
              <a:buFont typeface="Symbol" charset="2"/>
              <a:buChar char=""/>
            </a:pPr>
            <a:r>
              <a:rPr b="0" lang="en-IN" sz="2000" spc="-1" strike="noStrike">
                <a:latin typeface="Arial"/>
              </a:rPr>
              <a:t>Fourth Outline Level</a:t>
            </a:r>
            <a:endParaRPr b="0" lang="en-IN" sz="2000" spc="-1" strike="noStrike">
              <a:latin typeface="Arial"/>
            </a:endParaRPr>
          </a:p>
          <a:p>
            <a:pPr lvl="4" marL="2160000" indent="-216000">
              <a:spcBef>
                <a:spcPts val="283"/>
              </a:spcBef>
              <a:buClr>
                <a:srgbClr val="000000"/>
              </a:buClr>
              <a:buSzPct val="45000"/>
              <a:buFont typeface="Wingdings" charset="2"/>
              <a:buChar char=""/>
            </a:pPr>
            <a:r>
              <a:rPr b="0" lang="en-IN" sz="2000" spc="-1" strike="noStrike">
                <a:latin typeface="Arial"/>
              </a:rPr>
              <a:t>Fifth Outline Level</a:t>
            </a:r>
            <a:endParaRPr b="0" lang="en-IN" sz="2000" spc="-1" strike="noStrike">
              <a:latin typeface="Arial"/>
            </a:endParaRPr>
          </a:p>
          <a:p>
            <a:pPr lvl="5" marL="2592000" indent="-216000">
              <a:spcBef>
                <a:spcPts val="283"/>
              </a:spcBef>
              <a:buClr>
                <a:srgbClr val="000000"/>
              </a:buClr>
              <a:buSzPct val="45000"/>
              <a:buFont typeface="Wingdings" charset="2"/>
              <a:buChar char=""/>
            </a:pPr>
            <a:r>
              <a:rPr b="0" lang="en-IN" sz="2000" spc="-1" strike="noStrike">
                <a:latin typeface="Arial"/>
              </a:rPr>
              <a:t>Sixth Outline Level</a:t>
            </a:r>
            <a:endParaRPr b="0" lang="en-IN" sz="2000" spc="-1" strike="noStrike">
              <a:latin typeface="Arial"/>
            </a:endParaRPr>
          </a:p>
          <a:p>
            <a:pPr lvl="6" marL="3024000" indent="-216000">
              <a:spcBef>
                <a:spcPts val="283"/>
              </a:spcBef>
              <a:buClr>
                <a:srgbClr val="000000"/>
              </a:buClr>
              <a:buSzPct val="45000"/>
              <a:buFont typeface="Wingdings" charset="2"/>
              <a:buChar char=""/>
            </a:pPr>
            <a:r>
              <a:rPr b="0" lang="en-IN" sz="2000" spc="-1" strike="noStrike">
                <a:latin typeface="Arial"/>
              </a:rPr>
              <a:t>Seventh Outline Level</a:t>
            </a:r>
            <a:endParaRPr b="0" lang="en-IN"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image" Target="../media/image9.png"/><Relationship Id="rId2" Type="http://schemas.openxmlformats.org/officeDocument/2006/relationships/slideLayout" Target="../slideLayouts/slideLayout37.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25.xml"/>
</Relationships>
</file>

<file path=ppt/slides/_rels/slide5.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25.xml"/>
</Relationships>
</file>

<file path=ppt/slides/_rels/slide6.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37.xml"/>
</Relationships>
</file>

<file path=ppt/slides/_rels/slide7.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37.xml"/>
</Relationships>
</file>

<file path=ppt/slides/_rels/slide8.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37.xml"/>
</Relationships>
</file>

<file path=ppt/slides/_rels/slide9.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image" Target="../media/image8.png"/><Relationship Id="rId3" Type="http://schemas.openxmlformats.org/officeDocument/2006/relationships/slideLayout" Target="../slideLayouts/slideLayout37.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CustomShape 1"/>
          <p:cNvSpPr/>
          <p:nvPr/>
        </p:nvSpPr>
        <p:spPr>
          <a:xfrm>
            <a:off x="504000" y="301320"/>
            <a:ext cx="9070560" cy="1261080"/>
          </a:xfrm>
          <a:prstGeom prst="rect">
            <a:avLst/>
          </a:prstGeom>
          <a:noFill/>
          <a:ln>
            <a:noFill/>
          </a:ln>
        </p:spPr>
        <p:style>
          <a:lnRef idx="0"/>
          <a:fillRef idx="0"/>
          <a:effectRef idx="0"/>
          <a:fontRef idx="minor"/>
        </p:style>
        <p:txBody>
          <a:bodyPr lIns="0" rIns="0" tIns="0" bIns="0" anchor="ctr"/>
          <a:p>
            <a:pPr algn="ctr">
              <a:lnSpc>
                <a:spcPct val="100000"/>
              </a:lnSpc>
            </a:pPr>
            <a:r>
              <a:rPr b="0" lang="en-IN" sz="3600" spc="-1" strike="noStrike">
                <a:solidFill>
                  <a:srgbClr val="000000"/>
                </a:solidFill>
                <a:latin typeface="Arial"/>
                <a:ea typeface="DejaVu Sans"/>
              </a:rPr>
              <a:t>ATOMIC ENERGY EDUCATION SOCIETY</a:t>
            </a:r>
            <a:endParaRPr b="0" lang="en-IN" sz="3600" spc="-1" strike="noStrike">
              <a:latin typeface="Arial"/>
            </a:endParaRPr>
          </a:p>
        </p:txBody>
      </p:sp>
      <p:sp>
        <p:nvSpPr>
          <p:cNvPr id="153" name="CustomShape 2"/>
          <p:cNvSpPr/>
          <p:nvPr/>
        </p:nvSpPr>
        <p:spPr>
          <a:xfrm>
            <a:off x="119880" y="1800000"/>
            <a:ext cx="9959040" cy="4995720"/>
          </a:xfrm>
          <a:prstGeom prst="rect">
            <a:avLst/>
          </a:prstGeom>
          <a:noFill/>
          <a:ln>
            <a:noFill/>
          </a:ln>
        </p:spPr>
        <p:style>
          <a:lnRef idx="0"/>
          <a:fillRef idx="0"/>
          <a:effectRef idx="0"/>
          <a:fontRef idx="minor"/>
        </p:style>
        <p:txBody>
          <a:bodyPr lIns="90000" rIns="90000" tIns="45000" bIns="45000"/>
          <a:p>
            <a:pPr algn="ctr">
              <a:lnSpc>
                <a:spcPct val="100000"/>
              </a:lnSpc>
              <a:spcBef>
                <a:spcPts val="1417"/>
              </a:spcBef>
            </a:pPr>
            <a:r>
              <a:rPr b="0" lang="en-IN" sz="3200" spc="-1" strike="noStrike">
                <a:solidFill>
                  <a:srgbClr val="000000"/>
                </a:solidFill>
                <a:latin typeface="Arial"/>
                <a:ea typeface="DejaVu Sans"/>
              </a:rPr>
              <a:t>CLASS:VIII</a:t>
            </a:r>
            <a:endParaRPr b="0" lang="en-IN" sz="3200" spc="-1" strike="noStrike">
              <a:latin typeface="Arial"/>
            </a:endParaRPr>
          </a:p>
          <a:p>
            <a:pPr algn="ctr">
              <a:lnSpc>
                <a:spcPct val="100000"/>
              </a:lnSpc>
              <a:spcBef>
                <a:spcPts val="1417"/>
              </a:spcBef>
            </a:pPr>
            <a:r>
              <a:rPr b="0" lang="en-IN" sz="3200" spc="-1" strike="noStrike">
                <a:solidFill>
                  <a:srgbClr val="000000"/>
                </a:solidFill>
                <a:latin typeface="Arial"/>
                <a:ea typeface="DejaVu Sans"/>
              </a:rPr>
              <a:t>MATHEMATICS</a:t>
            </a:r>
            <a:endParaRPr b="0" lang="en-IN" sz="3200" spc="-1" strike="noStrike">
              <a:latin typeface="Arial"/>
            </a:endParaRPr>
          </a:p>
          <a:p>
            <a:pPr algn="ctr">
              <a:lnSpc>
                <a:spcPct val="100000"/>
              </a:lnSpc>
              <a:spcBef>
                <a:spcPts val="1417"/>
              </a:spcBef>
            </a:pPr>
            <a:r>
              <a:rPr b="0" lang="en-IN" sz="3200" spc="-1" strike="noStrike">
                <a:solidFill>
                  <a:srgbClr val="000000"/>
                </a:solidFill>
                <a:latin typeface="Arial"/>
                <a:ea typeface="DejaVu Sans"/>
              </a:rPr>
              <a:t>11.Mensuration(Module 1/3)</a:t>
            </a:r>
            <a:endParaRPr b="0" lang="en-IN" sz="3200" spc="-1" strike="noStrike">
              <a:latin typeface="Arial"/>
            </a:endParaRPr>
          </a:p>
          <a:p>
            <a:pPr algn="ctr">
              <a:lnSpc>
                <a:spcPct val="100000"/>
              </a:lnSpc>
              <a:spcBef>
                <a:spcPts val="1417"/>
              </a:spcBef>
            </a:pPr>
            <a:endParaRPr b="0" lang="en-IN" sz="3200" spc="-1" strike="noStrike">
              <a:latin typeface="Arial"/>
            </a:endParaRPr>
          </a:p>
          <a:p>
            <a:pPr algn="ctr">
              <a:lnSpc>
                <a:spcPct val="100000"/>
              </a:lnSpc>
              <a:spcBef>
                <a:spcPts val="1417"/>
              </a:spcBef>
            </a:pPr>
            <a:endParaRPr b="0" lang="en-IN" sz="3200" spc="-1" strike="noStrike">
              <a:latin typeface="Arial"/>
            </a:endParaRPr>
          </a:p>
          <a:p>
            <a:pPr algn="ctr">
              <a:lnSpc>
                <a:spcPct val="100000"/>
              </a:lnSpc>
              <a:spcBef>
                <a:spcPts val="1417"/>
              </a:spcBef>
            </a:pPr>
            <a:endParaRPr b="0" lang="en-IN" sz="3200" spc="-1" strike="noStrike">
              <a:latin typeface="Arial"/>
            </a:endParaRPr>
          </a:p>
          <a:p>
            <a:pPr algn="r">
              <a:lnSpc>
                <a:spcPct val="100000"/>
              </a:lnSpc>
              <a:spcBef>
                <a:spcPts val="1417"/>
              </a:spcBef>
            </a:pPr>
            <a:r>
              <a:rPr b="0" lang="en-IN" sz="3200" spc="-1" strike="noStrike">
                <a:solidFill>
                  <a:srgbClr val="000000"/>
                </a:solidFill>
                <a:latin typeface="Arial"/>
                <a:ea typeface="DejaVu Sans"/>
              </a:rPr>
              <a:t>-Chitrank Jwala</a:t>
            </a:r>
            <a:endParaRPr b="0" lang="en-IN" sz="3200" spc="-1" strike="noStrike">
              <a:latin typeface="Arial"/>
            </a:endParaRPr>
          </a:p>
          <a:p>
            <a:pPr algn="r">
              <a:lnSpc>
                <a:spcPct val="100000"/>
              </a:lnSpc>
              <a:spcBef>
                <a:spcPts val="1417"/>
              </a:spcBef>
            </a:pPr>
            <a:r>
              <a:rPr b="0" lang="en-IN" sz="3200" spc="-1" strike="noStrike">
                <a:solidFill>
                  <a:srgbClr val="000000"/>
                </a:solidFill>
                <a:latin typeface="Arial"/>
                <a:ea typeface="DejaVu Sans"/>
              </a:rPr>
              <a:t>AECS 4 RBT</a:t>
            </a:r>
            <a:endParaRPr b="0" lang="en-IN" sz="3200" spc="-1" strike="noStrike">
              <a:latin typeface="Arial"/>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5" name="CustomShape 1"/>
          <p:cNvSpPr/>
          <p:nvPr/>
        </p:nvSpPr>
        <p:spPr>
          <a:xfrm>
            <a:off x="504000" y="301320"/>
            <a:ext cx="9070560" cy="1261080"/>
          </a:xfrm>
          <a:prstGeom prst="rect">
            <a:avLst/>
          </a:prstGeom>
          <a:noFill/>
          <a:ln>
            <a:noFill/>
          </a:ln>
        </p:spPr>
        <p:style>
          <a:lnRef idx="0"/>
          <a:fillRef idx="0"/>
          <a:effectRef idx="0"/>
          <a:fontRef idx="minor"/>
        </p:style>
        <p:txBody>
          <a:bodyPr lIns="0" rIns="0" tIns="0" bIns="0" anchor="ctr"/>
          <a:p>
            <a:pPr algn="ctr">
              <a:lnSpc>
                <a:spcPct val="100000"/>
              </a:lnSpc>
            </a:pPr>
            <a:r>
              <a:rPr b="0" lang="en-IN" sz="4400" spc="-1" strike="noStrike">
                <a:solidFill>
                  <a:srgbClr val="000000"/>
                </a:solidFill>
                <a:latin typeface="Arial"/>
                <a:ea typeface="DejaVu Sans"/>
              </a:rPr>
              <a:t>Area of a Polygon</a:t>
            </a:r>
            <a:endParaRPr b="0" lang="en-IN" sz="4400" spc="-1" strike="noStrike">
              <a:latin typeface="Arial"/>
            </a:endParaRPr>
          </a:p>
        </p:txBody>
      </p:sp>
      <p:pic>
        <p:nvPicPr>
          <p:cNvPr id="176" name="" descr=""/>
          <p:cNvPicPr/>
          <p:nvPr/>
        </p:nvPicPr>
        <p:blipFill>
          <a:blip r:embed="rId1"/>
          <a:stretch/>
        </p:blipFill>
        <p:spPr>
          <a:xfrm>
            <a:off x="504000" y="1976400"/>
            <a:ext cx="9070560" cy="3968280"/>
          </a:xfrm>
          <a:prstGeom prst="rect">
            <a:avLst/>
          </a:prstGeom>
          <a:ln>
            <a:noFill/>
          </a:ln>
        </p:spPr>
      </p:pic>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7" name="CustomShape 1"/>
          <p:cNvSpPr/>
          <p:nvPr/>
        </p:nvSpPr>
        <p:spPr>
          <a:xfrm>
            <a:off x="504000" y="301320"/>
            <a:ext cx="9070560" cy="1261080"/>
          </a:xfrm>
          <a:prstGeom prst="rect">
            <a:avLst/>
          </a:prstGeom>
          <a:noFill/>
          <a:ln>
            <a:noFill/>
          </a:ln>
        </p:spPr>
        <p:style>
          <a:lnRef idx="0"/>
          <a:fillRef idx="0"/>
          <a:effectRef idx="0"/>
          <a:fontRef idx="minor"/>
        </p:style>
        <p:txBody>
          <a:bodyPr lIns="0" rIns="0" tIns="0" bIns="0" anchor="ctr"/>
          <a:p>
            <a:pPr algn="ctr">
              <a:lnSpc>
                <a:spcPct val="100000"/>
              </a:lnSpc>
            </a:pPr>
            <a:r>
              <a:rPr b="0" lang="en-IN" sz="4400" spc="-1" strike="noStrike">
                <a:solidFill>
                  <a:srgbClr val="000000"/>
                </a:solidFill>
                <a:latin typeface="Arial"/>
                <a:ea typeface="DejaVu Sans"/>
              </a:rPr>
              <a:t>Thank You</a:t>
            </a:r>
            <a:endParaRPr b="0" lang="en-IN" sz="4400" spc="-1" strike="noStrike">
              <a:latin typeface="Arial"/>
            </a:endParaRPr>
          </a:p>
        </p:txBody>
      </p:sp>
      <p:sp>
        <p:nvSpPr>
          <p:cNvPr id="178" name="CustomShape 2"/>
          <p:cNvSpPr/>
          <p:nvPr/>
        </p:nvSpPr>
        <p:spPr>
          <a:xfrm>
            <a:off x="504000" y="1769040"/>
            <a:ext cx="9070560" cy="4383360"/>
          </a:xfrm>
          <a:prstGeom prst="rect">
            <a:avLst/>
          </a:prstGeom>
          <a:noFill/>
          <a:ln>
            <a:noFill/>
          </a:ln>
        </p:spPr>
        <p:style>
          <a:lnRef idx="0"/>
          <a:fillRef idx="0"/>
          <a:effectRef idx="0"/>
          <a:fontRef idx="minor"/>
        </p:style>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CustomShape 1"/>
          <p:cNvSpPr/>
          <p:nvPr/>
        </p:nvSpPr>
        <p:spPr>
          <a:xfrm>
            <a:off x="504000" y="301320"/>
            <a:ext cx="9070560" cy="1261080"/>
          </a:xfrm>
          <a:prstGeom prst="rect">
            <a:avLst/>
          </a:prstGeom>
          <a:noFill/>
          <a:ln>
            <a:noFill/>
          </a:ln>
        </p:spPr>
        <p:style>
          <a:lnRef idx="0"/>
          <a:fillRef idx="0"/>
          <a:effectRef idx="0"/>
          <a:fontRef idx="minor"/>
        </p:style>
        <p:txBody>
          <a:bodyPr lIns="0" rIns="0" tIns="0" bIns="0" anchor="ctr"/>
          <a:p>
            <a:pPr algn="ctr">
              <a:lnSpc>
                <a:spcPct val="100000"/>
              </a:lnSpc>
            </a:pPr>
            <a:r>
              <a:rPr b="0" lang="en-IN" sz="4400" spc="-1" strike="noStrike">
                <a:solidFill>
                  <a:srgbClr val="000000"/>
                </a:solidFill>
                <a:latin typeface="Arial"/>
                <a:ea typeface="DejaVu Sans"/>
              </a:rPr>
              <a:t>Introduction</a:t>
            </a:r>
            <a:endParaRPr b="0" lang="en-IN" sz="4400" spc="-1" strike="noStrike">
              <a:latin typeface="Arial"/>
            </a:endParaRPr>
          </a:p>
        </p:txBody>
      </p:sp>
      <p:sp>
        <p:nvSpPr>
          <p:cNvPr id="155" name="CustomShape 2"/>
          <p:cNvSpPr/>
          <p:nvPr/>
        </p:nvSpPr>
        <p:spPr>
          <a:xfrm>
            <a:off x="504000" y="1769040"/>
            <a:ext cx="9070560" cy="4383360"/>
          </a:xfrm>
          <a:prstGeom prst="rect">
            <a:avLst/>
          </a:prstGeom>
          <a:noFill/>
          <a:ln>
            <a:noFill/>
          </a:ln>
        </p:spPr>
        <p:style>
          <a:lnRef idx="0"/>
          <a:fillRef idx="0"/>
          <a:effectRef idx="0"/>
          <a:fontRef idx="minor"/>
        </p:style>
        <p:txBody>
          <a:bodyPr lIns="0" rIns="0" tIns="0" bIns="0">
            <a:normAutofit/>
          </a:bodyPr>
          <a:p>
            <a:pPr marL="432000" indent="-322920">
              <a:lnSpc>
                <a:spcPct val="100000"/>
              </a:lnSpc>
              <a:spcBef>
                <a:spcPts val="1417"/>
              </a:spcBef>
              <a:buClr>
                <a:srgbClr val="000000"/>
              </a:buClr>
              <a:buSzPct val="45000"/>
              <a:buFont typeface="Wingdings" charset="2"/>
              <a:buChar char=""/>
            </a:pPr>
            <a:r>
              <a:rPr b="0" lang="en-IN" sz="3200" spc="-1" strike="noStrike">
                <a:solidFill>
                  <a:srgbClr val="000000"/>
                </a:solidFill>
                <a:latin typeface="Arial"/>
                <a:ea typeface="DejaVu Sans"/>
              </a:rPr>
              <a:t>We have learnt that for a closed plane figure, the perimeter is the distance around its boundary and its area is the region covered by it. We found the area and perimeter of various plane figures such as triangles, rectangles, circles etc. We have also learnt to find the area of pathways or borders in rectangular shapes.</a:t>
            </a:r>
            <a:endParaRPr b="0" lang="en-IN" sz="3200" spc="-1" strike="noStrike">
              <a:latin typeface="Arial"/>
            </a:endParaRPr>
          </a:p>
          <a:p>
            <a:pPr marL="432000" indent="-322920">
              <a:lnSpc>
                <a:spcPct val="100000"/>
              </a:lnSpc>
              <a:spcBef>
                <a:spcPts val="1417"/>
              </a:spcBef>
              <a:buClr>
                <a:srgbClr val="000000"/>
              </a:buClr>
              <a:buSzPct val="45000"/>
              <a:buFont typeface="Wingdings" charset="2"/>
              <a:buChar char=""/>
            </a:pPr>
            <a:r>
              <a:rPr b="0" lang="en-IN" sz="3200" spc="-1" strike="noStrike">
                <a:solidFill>
                  <a:srgbClr val="000000"/>
                </a:solidFill>
                <a:latin typeface="Arial"/>
                <a:ea typeface="DejaVu Sans"/>
              </a:rPr>
              <a:t>In this chapter, we will try to solve problems related to perimeter and area of other plane closed figures like quadrilaterals.</a:t>
            </a:r>
            <a:endParaRPr b="0" lang="en-IN" sz="3200" spc="-1" strike="noStrike">
              <a:latin typeface="Arial"/>
            </a:endParaRPr>
          </a:p>
          <a:p>
            <a:pPr marL="432000" indent="-322920">
              <a:lnSpc>
                <a:spcPct val="100000"/>
              </a:lnSpc>
              <a:spcBef>
                <a:spcPts val="1417"/>
              </a:spcBef>
              <a:buClr>
                <a:srgbClr val="000000"/>
              </a:buClr>
              <a:buSzPct val="45000"/>
              <a:buFont typeface="Wingdings" charset="2"/>
              <a:buChar char=""/>
            </a:pPr>
            <a:r>
              <a:rPr b="0" lang="en-IN" sz="3200" spc="-1" strike="noStrike">
                <a:solidFill>
                  <a:srgbClr val="000000"/>
                </a:solidFill>
                <a:latin typeface="Arial"/>
                <a:ea typeface="DejaVu Sans"/>
              </a:rPr>
              <a:t>We will also learn about surface area and volume of solids such as cube, cuboid and cylinder.</a:t>
            </a:r>
            <a:endParaRPr b="0" lang="en-IN" sz="3200" spc="-1" strike="noStrike">
              <a:latin typeface="Arial"/>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CustomShape 1"/>
          <p:cNvSpPr/>
          <p:nvPr/>
        </p:nvSpPr>
        <p:spPr>
          <a:xfrm>
            <a:off x="504000" y="301320"/>
            <a:ext cx="9070560" cy="1261080"/>
          </a:xfrm>
          <a:prstGeom prst="rect">
            <a:avLst/>
          </a:prstGeom>
          <a:noFill/>
          <a:ln>
            <a:noFill/>
          </a:ln>
        </p:spPr>
        <p:style>
          <a:lnRef idx="0"/>
          <a:fillRef idx="0"/>
          <a:effectRef idx="0"/>
          <a:fontRef idx="minor"/>
        </p:style>
        <p:txBody>
          <a:bodyPr lIns="0" rIns="0" tIns="0" bIns="0" anchor="ctr"/>
          <a:p>
            <a:pPr algn="ctr">
              <a:lnSpc>
                <a:spcPct val="100000"/>
              </a:lnSpc>
            </a:pPr>
            <a:r>
              <a:rPr b="0" lang="en-IN" sz="4400" spc="-1" strike="noStrike">
                <a:solidFill>
                  <a:srgbClr val="000000"/>
                </a:solidFill>
                <a:latin typeface="Arial"/>
                <a:ea typeface="DejaVu Sans"/>
              </a:rPr>
              <a:t>Let us Recall</a:t>
            </a:r>
            <a:endParaRPr b="0" lang="en-IN" sz="4400" spc="-1" strike="noStrike">
              <a:latin typeface="Arial"/>
            </a:endParaRPr>
          </a:p>
        </p:txBody>
      </p:sp>
      <p:sp>
        <p:nvSpPr>
          <p:cNvPr id="157" name="CustomShape 2"/>
          <p:cNvSpPr/>
          <p:nvPr/>
        </p:nvSpPr>
        <p:spPr>
          <a:xfrm>
            <a:off x="504000" y="1769040"/>
            <a:ext cx="9070560" cy="4383360"/>
          </a:xfrm>
          <a:prstGeom prst="rect">
            <a:avLst/>
          </a:prstGeom>
          <a:noFill/>
          <a:ln>
            <a:noFill/>
          </a:ln>
        </p:spPr>
        <p:style>
          <a:lnRef idx="0"/>
          <a:fillRef idx="0"/>
          <a:effectRef idx="0"/>
          <a:fontRef idx="minor"/>
        </p:style>
        <p:txBody>
          <a:bodyPr lIns="0" rIns="0" tIns="0" bIns="0">
            <a:normAutofit/>
          </a:bodyPr>
          <a:p>
            <a:pPr marL="432000" indent="-322920">
              <a:lnSpc>
                <a:spcPct val="100000"/>
              </a:lnSpc>
              <a:spcBef>
                <a:spcPts val="1417"/>
              </a:spcBef>
              <a:buClr>
                <a:srgbClr val="000000"/>
              </a:buClr>
              <a:buSzPct val="45000"/>
              <a:buFont typeface="Wingdings" charset="2"/>
              <a:buChar char=""/>
            </a:pPr>
            <a:r>
              <a:rPr b="0" lang="en-IN" sz="3200" spc="-1" strike="noStrike">
                <a:solidFill>
                  <a:srgbClr val="000000"/>
                </a:solidFill>
                <a:latin typeface="Arial"/>
                <a:ea typeface="DejaVu Sans"/>
              </a:rPr>
              <a:t>Let us take an example to review our previous knowledge.This is a figure of a rectangular park (Fig 11.1) whose length is 30 m and width is 20 m.</a:t>
            </a:r>
            <a:endParaRPr b="0" lang="en-IN" sz="3200" spc="-1" strike="noStrike">
              <a:latin typeface="Arial"/>
            </a:endParaRPr>
          </a:p>
          <a:p>
            <a:pPr marL="432000" indent="-322920">
              <a:lnSpc>
                <a:spcPct val="100000"/>
              </a:lnSpc>
              <a:spcBef>
                <a:spcPts val="1417"/>
              </a:spcBef>
              <a:buClr>
                <a:srgbClr val="000000"/>
              </a:buClr>
              <a:buSzPct val="45000"/>
              <a:buFont typeface="Wingdings" charset="2"/>
              <a:buChar char=""/>
            </a:pPr>
            <a:r>
              <a:rPr b="0" lang="en-IN" sz="3200" spc="-1" strike="noStrike">
                <a:solidFill>
                  <a:srgbClr val="000000"/>
                </a:solidFill>
                <a:latin typeface="Arial"/>
                <a:ea typeface="DejaVu Sans"/>
              </a:rPr>
              <a:t>(i) What is the total length of the fence surrounding it? </a:t>
            </a:r>
            <a:endParaRPr b="0" lang="en-IN" sz="3200" spc="-1" strike="noStrike">
              <a:latin typeface="Arial"/>
            </a:endParaRPr>
          </a:p>
          <a:p>
            <a:pPr marL="432000" indent="-322920">
              <a:lnSpc>
                <a:spcPct val="100000"/>
              </a:lnSpc>
              <a:spcBef>
                <a:spcPts val="1417"/>
              </a:spcBef>
              <a:buClr>
                <a:srgbClr val="000000"/>
              </a:buClr>
              <a:buSzPct val="45000"/>
              <a:buFont typeface="Wingdings" charset="2"/>
              <a:buChar char=""/>
            </a:pPr>
            <a:r>
              <a:rPr b="0" lang="en-IN" sz="3200" spc="-1" strike="noStrike">
                <a:solidFill>
                  <a:srgbClr val="000000"/>
                </a:solidFill>
                <a:latin typeface="Arial"/>
                <a:ea typeface="DejaVu Sans"/>
              </a:rPr>
              <a:t>To find the length of the fence we need to find the</a:t>
            </a:r>
            <a:endParaRPr b="0" lang="en-IN" sz="3200" spc="-1" strike="noStrike">
              <a:latin typeface="Arial"/>
            </a:endParaRPr>
          </a:p>
          <a:p>
            <a:pPr marL="432000" indent="-322920">
              <a:lnSpc>
                <a:spcPct val="100000"/>
              </a:lnSpc>
              <a:spcBef>
                <a:spcPts val="1417"/>
              </a:spcBef>
              <a:buClr>
                <a:srgbClr val="000000"/>
              </a:buClr>
              <a:buSzPct val="45000"/>
              <a:buFont typeface="Wingdings" charset="2"/>
              <a:buChar char=""/>
            </a:pPr>
            <a:r>
              <a:rPr b="0" lang="en-IN" sz="3200" spc="-1" strike="noStrike">
                <a:solidFill>
                  <a:srgbClr val="000000"/>
                </a:solidFill>
                <a:latin typeface="Arial"/>
                <a:ea typeface="DejaVu Sans"/>
              </a:rPr>
              <a:t> </a:t>
            </a:r>
            <a:r>
              <a:rPr b="0" lang="en-IN" sz="3200" spc="-1" strike="noStrike">
                <a:solidFill>
                  <a:srgbClr val="000000"/>
                </a:solidFill>
                <a:latin typeface="Arial"/>
                <a:ea typeface="DejaVu Sans"/>
              </a:rPr>
              <a:t>perimeter of this park, which is 100 m.</a:t>
            </a:r>
            <a:endParaRPr b="0" lang="en-IN" sz="3200" spc="-1" strike="noStrike">
              <a:latin typeface="Arial"/>
            </a:endParaRPr>
          </a:p>
          <a:p>
            <a:pPr marL="432000" indent="-322920">
              <a:lnSpc>
                <a:spcPct val="100000"/>
              </a:lnSpc>
              <a:spcBef>
                <a:spcPts val="1417"/>
              </a:spcBef>
              <a:buClr>
                <a:srgbClr val="000000"/>
              </a:buClr>
              <a:buSzPct val="45000"/>
              <a:buFont typeface="Wingdings" charset="2"/>
              <a:buChar char=""/>
            </a:pPr>
            <a:r>
              <a:rPr b="0" lang="en-IN" sz="3200" spc="-1" strike="noStrike">
                <a:solidFill>
                  <a:srgbClr val="000000"/>
                </a:solidFill>
                <a:latin typeface="Arial"/>
                <a:ea typeface="DejaVu Sans"/>
              </a:rPr>
              <a:t>(ii) How much land is occupied by the park?</a:t>
            </a:r>
            <a:endParaRPr b="0" lang="en-IN" sz="3200" spc="-1" strike="noStrike">
              <a:latin typeface="Arial"/>
            </a:endParaRPr>
          </a:p>
          <a:p>
            <a:pPr marL="432000" indent="-322920">
              <a:lnSpc>
                <a:spcPct val="100000"/>
              </a:lnSpc>
              <a:spcBef>
                <a:spcPts val="1417"/>
              </a:spcBef>
              <a:buClr>
                <a:srgbClr val="000000"/>
              </a:buClr>
              <a:buSzPct val="45000"/>
              <a:buFont typeface="Wingdings" charset="2"/>
              <a:buChar char=""/>
            </a:pPr>
            <a:r>
              <a:rPr b="0" lang="en-IN" sz="3200" spc="-1" strike="noStrike">
                <a:solidFill>
                  <a:srgbClr val="000000"/>
                </a:solidFill>
                <a:latin typeface="Arial"/>
                <a:ea typeface="DejaVu Sans"/>
              </a:rPr>
              <a:t>To find the land occupied by this park we need</a:t>
            </a:r>
            <a:endParaRPr b="0" lang="en-IN" sz="3200" spc="-1" strike="noStrike">
              <a:latin typeface="Arial"/>
            </a:endParaRPr>
          </a:p>
          <a:p>
            <a:pPr marL="432000" indent="-322920">
              <a:lnSpc>
                <a:spcPct val="100000"/>
              </a:lnSpc>
              <a:spcBef>
                <a:spcPts val="1417"/>
              </a:spcBef>
              <a:buClr>
                <a:srgbClr val="000000"/>
              </a:buClr>
              <a:buSzPct val="45000"/>
              <a:buFont typeface="Wingdings" charset="2"/>
              <a:buChar char=""/>
            </a:pPr>
            <a:r>
              <a:rPr b="0" lang="en-IN" sz="3200" spc="-1" strike="noStrike">
                <a:solidFill>
                  <a:srgbClr val="000000"/>
                </a:solidFill>
                <a:latin typeface="Arial"/>
                <a:ea typeface="DejaVu Sans"/>
              </a:rPr>
              <a:t>to find the area of this park which is 600 square</a:t>
            </a:r>
            <a:endParaRPr b="0" lang="en-IN" sz="3200" spc="-1" strike="noStrike">
              <a:latin typeface="Arial"/>
            </a:endParaRPr>
          </a:p>
          <a:p>
            <a:pPr marL="432000" indent="-322920">
              <a:lnSpc>
                <a:spcPct val="100000"/>
              </a:lnSpc>
              <a:spcBef>
                <a:spcPts val="1417"/>
              </a:spcBef>
              <a:buClr>
                <a:srgbClr val="000000"/>
              </a:buClr>
              <a:buSzPct val="45000"/>
              <a:buFont typeface="Wingdings" charset="2"/>
              <a:buChar char=""/>
            </a:pPr>
            <a:r>
              <a:rPr b="0" lang="en-IN" sz="3200" spc="-1" strike="noStrike">
                <a:solidFill>
                  <a:srgbClr val="000000"/>
                </a:solidFill>
                <a:latin typeface="Arial"/>
                <a:ea typeface="DejaVu Sans"/>
              </a:rPr>
              <a:t> </a:t>
            </a:r>
            <a:r>
              <a:rPr b="0" lang="en-IN" sz="3200" spc="-1" strike="noStrike">
                <a:solidFill>
                  <a:srgbClr val="000000"/>
                </a:solidFill>
                <a:latin typeface="Arial"/>
                <a:ea typeface="DejaVu Sans"/>
              </a:rPr>
              <a:t>meters (m</a:t>
            </a:r>
            <a:r>
              <a:rPr b="0" lang="en-IN" sz="3200" spc="-1" strike="noStrike" baseline="33000">
                <a:solidFill>
                  <a:srgbClr val="000000"/>
                </a:solidFill>
                <a:latin typeface="Arial"/>
                <a:ea typeface="DejaVu Sans"/>
              </a:rPr>
              <a:t>2</a:t>
            </a:r>
            <a:r>
              <a:rPr b="0" lang="en-IN" sz="3200" spc="-1" strike="noStrike">
                <a:solidFill>
                  <a:srgbClr val="000000"/>
                </a:solidFill>
                <a:latin typeface="Arial"/>
                <a:ea typeface="DejaVu Sans"/>
              </a:rPr>
              <a:t>).</a:t>
            </a:r>
            <a:endParaRPr b="0" lang="en-IN" sz="3200" spc="-1" strike="noStrike">
              <a:latin typeface="Arial"/>
            </a:endParaRPr>
          </a:p>
          <a:p>
            <a:pPr marL="432000" indent="-322920">
              <a:lnSpc>
                <a:spcPct val="100000"/>
              </a:lnSpc>
              <a:spcBef>
                <a:spcPts val="1417"/>
              </a:spcBef>
              <a:buClr>
                <a:srgbClr val="000000"/>
              </a:buClr>
              <a:buSzPct val="45000"/>
              <a:buFont typeface="Wingdings" charset="2"/>
              <a:buChar char=""/>
            </a:pPr>
            <a:r>
              <a:rPr b="0" lang="en-IN" sz="3200" spc="-1" strike="noStrike">
                <a:solidFill>
                  <a:srgbClr val="000000"/>
                </a:solidFill>
                <a:latin typeface="Arial"/>
                <a:ea typeface="DejaVu Sans"/>
              </a:rPr>
              <a:t>(iii) There is a path of one metre width running inside</a:t>
            </a:r>
            <a:endParaRPr b="0" lang="en-IN" sz="3200" spc="-1" strike="noStrike">
              <a:latin typeface="Arial"/>
            </a:endParaRPr>
          </a:p>
          <a:p>
            <a:pPr marL="432000" indent="-322920">
              <a:lnSpc>
                <a:spcPct val="100000"/>
              </a:lnSpc>
              <a:spcBef>
                <a:spcPts val="1417"/>
              </a:spcBef>
              <a:buClr>
                <a:srgbClr val="000000"/>
              </a:buClr>
              <a:buSzPct val="45000"/>
              <a:buFont typeface="Wingdings" charset="2"/>
              <a:buChar char=""/>
            </a:pPr>
            <a:r>
              <a:rPr b="0" lang="en-IN" sz="3200" spc="-1" strike="noStrike">
                <a:solidFill>
                  <a:srgbClr val="000000"/>
                </a:solidFill>
                <a:latin typeface="Arial"/>
                <a:ea typeface="DejaVu Sans"/>
              </a:rPr>
              <a:t>along the perimeter of the park that has to be cemented.</a:t>
            </a:r>
            <a:endParaRPr b="0" lang="en-IN" sz="3200" spc="-1" strike="noStrike">
              <a:latin typeface="Arial"/>
            </a:endParaRPr>
          </a:p>
          <a:p>
            <a:pPr marL="432000" indent="-322920">
              <a:lnSpc>
                <a:spcPct val="100000"/>
              </a:lnSpc>
              <a:spcBef>
                <a:spcPts val="1417"/>
              </a:spcBef>
              <a:buClr>
                <a:srgbClr val="000000"/>
              </a:buClr>
              <a:buSzPct val="45000"/>
              <a:buFont typeface="Wingdings" charset="2"/>
              <a:buChar char=""/>
            </a:pPr>
            <a:r>
              <a:rPr b="0" lang="en-IN" sz="3200" spc="-1" strike="noStrike">
                <a:solidFill>
                  <a:srgbClr val="000000"/>
                </a:solidFill>
                <a:latin typeface="Arial"/>
                <a:ea typeface="DejaVu Sans"/>
              </a:rPr>
              <a:t>If 1 bag of cement is required to cement 4 m</a:t>
            </a:r>
            <a:r>
              <a:rPr b="0" lang="en-IN" sz="3200" spc="-1" strike="noStrike" baseline="33000">
                <a:solidFill>
                  <a:srgbClr val="000000"/>
                </a:solidFill>
                <a:latin typeface="Arial"/>
                <a:ea typeface="DejaVu Sans"/>
              </a:rPr>
              <a:t>2</a:t>
            </a:r>
            <a:r>
              <a:rPr b="0" lang="en-IN" sz="3200" spc="-1" strike="noStrike">
                <a:solidFill>
                  <a:srgbClr val="000000"/>
                </a:solidFill>
                <a:latin typeface="Arial"/>
                <a:ea typeface="DejaVu Sans"/>
              </a:rPr>
              <a:t>  area, how many bags of cement would be required to construct the cemented path?</a:t>
            </a:r>
            <a:endParaRPr b="0" lang="en-IN" sz="3200" spc="-1" strike="noStrike">
              <a:latin typeface="Arial"/>
            </a:endParaRPr>
          </a:p>
        </p:txBody>
      </p:sp>
      <p:pic>
        <p:nvPicPr>
          <p:cNvPr id="158" name="" descr=""/>
          <p:cNvPicPr/>
          <p:nvPr/>
        </p:nvPicPr>
        <p:blipFill>
          <a:blip r:embed="rId1"/>
          <a:stretch/>
        </p:blipFill>
        <p:spPr>
          <a:xfrm>
            <a:off x="6336000" y="2736000"/>
            <a:ext cx="3713760" cy="2323080"/>
          </a:xfrm>
          <a:prstGeom prst="rect">
            <a:avLst/>
          </a:prstGeom>
          <a:ln>
            <a:noFill/>
          </a:ln>
        </p:spPr>
      </p:pic>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CustomShape 1"/>
          <p:cNvSpPr/>
          <p:nvPr/>
        </p:nvSpPr>
        <p:spPr>
          <a:xfrm>
            <a:off x="504000" y="288000"/>
            <a:ext cx="9070560" cy="6911280"/>
          </a:xfrm>
          <a:prstGeom prst="rect">
            <a:avLst/>
          </a:prstGeom>
          <a:noFill/>
          <a:ln>
            <a:noFill/>
          </a:ln>
        </p:spPr>
        <p:style>
          <a:lnRef idx="0"/>
          <a:fillRef idx="0"/>
          <a:effectRef idx="0"/>
          <a:fontRef idx="minor"/>
        </p:style>
        <p:txBody>
          <a:bodyPr lIns="0" rIns="0" tIns="0" bIns="0"/>
          <a:p>
            <a:endParaRPr b="0" lang="en-IN" sz="1800" spc="-1" strike="noStrike">
              <a:latin typeface="Arial"/>
            </a:endParaRPr>
          </a:p>
          <a:p>
            <a:endParaRPr b="0" lang="en-IN" sz="1800" spc="-1" strike="noStrike">
              <a:latin typeface="Arial"/>
            </a:endParaRPr>
          </a:p>
          <a:p>
            <a:endParaRPr b="0" lang="en-IN" sz="1800" spc="-1" strike="noStrike">
              <a:latin typeface="Arial"/>
            </a:endParaRPr>
          </a:p>
        </p:txBody>
      </p:sp>
      <p:pic>
        <p:nvPicPr>
          <p:cNvPr id="160" name="" descr=""/>
          <p:cNvPicPr/>
          <p:nvPr/>
        </p:nvPicPr>
        <p:blipFill>
          <a:blip r:embed="rId1"/>
          <a:stretch/>
        </p:blipFill>
        <p:spPr>
          <a:xfrm>
            <a:off x="590040" y="288000"/>
            <a:ext cx="7833240" cy="714600"/>
          </a:xfrm>
          <a:prstGeom prst="rect">
            <a:avLst/>
          </a:prstGeom>
          <a:ln>
            <a:noFill/>
          </a:ln>
        </p:spPr>
      </p:pic>
      <p:sp>
        <p:nvSpPr>
          <p:cNvPr id="161" name="CustomShape 2"/>
          <p:cNvSpPr/>
          <p:nvPr/>
        </p:nvSpPr>
        <p:spPr>
          <a:xfrm>
            <a:off x="518400" y="1368000"/>
            <a:ext cx="8552880" cy="1737720"/>
          </a:xfrm>
          <a:prstGeom prst="rect">
            <a:avLst/>
          </a:prstGeom>
          <a:noFill/>
          <a:ln>
            <a:noFill/>
          </a:ln>
        </p:spPr>
        <p:style>
          <a:lnRef idx="0"/>
          <a:fillRef idx="0"/>
          <a:effectRef idx="0"/>
          <a:fontRef idx="minor"/>
        </p:style>
        <p:txBody>
          <a:bodyPr lIns="90000" rIns="90000" tIns="45000" bIns="45000"/>
          <a:p>
            <a:r>
              <a:rPr b="0" lang="en-IN" sz="1800" spc="-1" strike="noStrike">
                <a:solidFill>
                  <a:srgbClr val="000000"/>
                </a:solidFill>
                <a:latin typeface="Arial"/>
                <a:ea typeface="DejaVu Sans"/>
              </a:rPr>
              <a:t>Area of cemented path = Area of park – Area of park not cemented.</a:t>
            </a:r>
            <a:endParaRPr b="0" lang="en-IN" sz="1800" spc="-1" strike="noStrike">
              <a:latin typeface="Arial"/>
            </a:endParaRPr>
          </a:p>
          <a:p>
            <a:r>
              <a:rPr b="0" lang="en-IN" sz="1800" spc="-1" strike="noStrike">
                <a:solidFill>
                  <a:srgbClr val="000000"/>
                </a:solidFill>
                <a:latin typeface="Arial"/>
                <a:ea typeface="DejaVu Sans"/>
              </a:rPr>
              <a:t>Path is 1 m wide, so the rectangular area not cemented is (30 – 2) × (20 – 2) m</a:t>
            </a:r>
            <a:r>
              <a:rPr b="0" lang="en-IN" sz="1800" spc="-1" strike="noStrike" baseline="33000">
                <a:solidFill>
                  <a:srgbClr val="000000"/>
                </a:solidFill>
                <a:latin typeface="Arial"/>
                <a:ea typeface="DejaVu Sans"/>
              </a:rPr>
              <a:t>2</a:t>
            </a:r>
            <a:r>
              <a:rPr b="0" lang="en-IN" sz="1800" spc="-1" strike="noStrike">
                <a:solidFill>
                  <a:srgbClr val="000000"/>
                </a:solidFill>
                <a:latin typeface="Arial"/>
                <a:ea typeface="DejaVu Sans"/>
              </a:rPr>
              <a:t>  .</a:t>
            </a:r>
            <a:endParaRPr b="0" lang="en-IN" sz="1800" spc="-1" strike="noStrike">
              <a:latin typeface="Arial"/>
            </a:endParaRPr>
          </a:p>
          <a:p>
            <a:r>
              <a:rPr b="0" lang="en-IN" sz="1800" spc="-1" strike="noStrike">
                <a:solidFill>
                  <a:srgbClr val="000000"/>
                </a:solidFill>
                <a:latin typeface="Arial"/>
                <a:ea typeface="DejaVu Sans"/>
              </a:rPr>
              <a:t>That is 28 × 18 m</a:t>
            </a:r>
            <a:r>
              <a:rPr b="0" lang="en-IN" sz="1800" spc="-1" strike="noStrike" baseline="33000">
                <a:solidFill>
                  <a:srgbClr val="000000"/>
                </a:solidFill>
                <a:latin typeface="Arial"/>
                <a:ea typeface="DejaVu Sans"/>
              </a:rPr>
              <a:t>2</a:t>
            </a:r>
            <a:r>
              <a:rPr b="0" lang="en-IN" sz="1800" spc="-1" strike="noStrike">
                <a:solidFill>
                  <a:srgbClr val="000000"/>
                </a:solidFill>
                <a:latin typeface="Arial"/>
                <a:ea typeface="DejaVu Sans"/>
              </a:rPr>
              <a:t>  .Hence number of cement bags used = ------------------</a:t>
            </a:r>
            <a:endParaRPr b="0" lang="en-IN" sz="1800" spc="-1" strike="noStrike">
              <a:latin typeface="Arial"/>
            </a:endParaRPr>
          </a:p>
          <a:p>
            <a:r>
              <a:rPr b="0" lang="en-IN" sz="1800" spc="-1" strike="noStrike">
                <a:solidFill>
                  <a:srgbClr val="000000"/>
                </a:solidFill>
                <a:latin typeface="Arial"/>
                <a:ea typeface="DejaVu Sans"/>
              </a:rPr>
              <a:t>(iv) There are two rectangular flower beds of size 1.5 m × 2 m each in the park as</a:t>
            </a:r>
            <a:endParaRPr b="0" lang="en-IN" sz="1800" spc="-1" strike="noStrike">
              <a:latin typeface="Arial"/>
            </a:endParaRPr>
          </a:p>
          <a:p>
            <a:r>
              <a:rPr b="0" lang="en-IN" sz="1800" spc="-1" strike="noStrike">
                <a:solidFill>
                  <a:srgbClr val="000000"/>
                </a:solidFill>
                <a:latin typeface="Arial"/>
                <a:ea typeface="DejaVu Sans"/>
              </a:rPr>
              <a:t>shown in the diagram (Fig 11.1) and the rest has grass on it. Find the area covered</a:t>
            </a:r>
            <a:endParaRPr b="0" lang="en-IN" sz="1800" spc="-1" strike="noStrike">
              <a:latin typeface="Arial"/>
            </a:endParaRPr>
          </a:p>
          <a:p>
            <a:r>
              <a:rPr b="0" lang="en-IN" sz="1800" spc="-1" strike="noStrike">
                <a:solidFill>
                  <a:srgbClr val="000000"/>
                </a:solidFill>
                <a:latin typeface="Arial"/>
                <a:ea typeface="DejaVu Sans"/>
              </a:rPr>
              <a:t>by grass.</a:t>
            </a:r>
            <a:endParaRPr b="0" lang="en-IN" sz="1800" spc="-1" strike="noStrike">
              <a:latin typeface="Arial"/>
            </a:endParaRPr>
          </a:p>
        </p:txBody>
      </p:sp>
      <p:sp>
        <p:nvSpPr>
          <p:cNvPr id="162" name="CustomShape 3"/>
          <p:cNvSpPr/>
          <p:nvPr/>
        </p:nvSpPr>
        <p:spPr>
          <a:xfrm>
            <a:off x="588600" y="3381480"/>
            <a:ext cx="7925040" cy="1369800"/>
          </a:xfrm>
          <a:prstGeom prst="rect">
            <a:avLst/>
          </a:prstGeom>
          <a:noFill/>
          <a:ln>
            <a:noFill/>
          </a:ln>
        </p:spPr>
        <p:style>
          <a:lnRef idx="0"/>
          <a:fillRef idx="0"/>
          <a:effectRef idx="0"/>
          <a:fontRef idx="minor"/>
        </p:style>
        <p:txBody>
          <a:bodyPr lIns="90000" rIns="90000" tIns="45000" bIns="45000"/>
          <a:p>
            <a:r>
              <a:rPr b="0" lang="en-IN" sz="1800" spc="-1" strike="noStrike">
                <a:solidFill>
                  <a:srgbClr val="000000"/>
                </a:solidFill>
                <a:latin typeface="Arial"/>
                <a:ea typeface="DejaVu Sans"/>
              </a:rPr>
              <a:t>Area of rectangular beds = ------------------</a:t>
            </a:r>
            <a:endParaRPr b="0" lang="en-IN" sz="1800" spc="-1" strike="noStrike">
              <a:latin typeface="Arial"/>
            </a:endParaRPr>
          </a:p>
          <a:p>
            <a:r>
              <a:rPr b="0" lang="en-IN" sz="1800" spc="-1" strike="noStrike">
                <a:solidFill>
                  <a:srgbClr val="000000"/>
                </a:solidFill>
                <a:latin typeface="Arial"/>
                <a:ea typeface="DejaVu Sans"/>
              </a:rPr>
              <a:t>Area of park left after cementing the path = ------------------</a:t>
            </a:r>
            <a:endParaRPr b="0" lang="en-IN" sz="1800" spc="-1" strike="noStrike">
              <a:latin typeface="Arial"/>
            </a:endParaRPr>
          </a:p>
          <a:p>
            <a:r>
              <a:rPr b="0" lang="en-IN" sz="1800" spc="-1" strike="noStrike">
                <a:solidFill>
                  <a:srgbClr val="000000"/>
                </a:solidFill>
                <a:latin typeface="Arial"/>
                <a:ea typeface="DejaVu Sans"/>
              </a:rPr>
              <a:t>Area covered by the grass = ------------------</a:t>
            </a:r>
            <a:endParaRPr b="0" lang="en-IN" sz="1800" spc="-1" strike="noStrike">
              <a:latin typeface="Arial"/>
            </a:endParaRPr>
          </a:p>
          <a:p>
            <a:r>
              <a:rPr b="0" lang="en-IN" sz="1800" spc="-1" strike="noStrike">
                <a:solidFill>
                  <a:srgbClr val="000000"/>
                </a:solidFill>
                <a:latin typeface="Arial"/>
                <a:ea typeface="DejaVu Sans"/>
              </a:rPr>
              <a:t>We can find areas of geometrical shapes other than rectangles also if certain</a:t>
            </a:r>
            <a:endParaRPr b="0" lang="en-IN" sz="1800" spc="-1" strike="noStrike">
              <a:latin typeface="Arial"/>
            </a:endParaRPr>
          </a:p>
          <a:p>
            <a:r>
              <a:rPr b="0" lang="en-IN" sz="1800" spc="-1" strike="noStrike">
                <a:solidFill>
                  <a:srgbClr val="000000"/>
                </a:solidFill>
                <a:latin typeface="Arial"/>
                <a:ea typeface="DejaVu Sans"/>
              </a:rPr>
              <a:t>measurements are given to us . Try to recall and match the following:</a:t>
            </a:r>
            <a:endParaRPr b="0" lang="en-IN" sz="1800" spc="-1" strike="noStrike">
              <a:latin typeface="Arial"/>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CustomShape 1"/>
          <p:cNvSpPr/>
          <p:nvPr/>
        </p:nvSpPr>
        <p:spPr>
          <a:xfrm>
            <a:off x="504000" y="288000"/>
            <a:ext cx="9070560" cy="6623280"/>
          </a:xfrm>
          <a:prstGeom prst="rect">
            <a:avLst/>
          </a:prstGeom>
          <a:noFill/>
          <a:ln>
            <a:noFill/>
          </a:ln>
        </p:spPr>
        <p:style>
          <a:lnRef idx="0"/>
          <a:fillRef idx="0"/>
          <a:effectRef idx="0"/>
          <a:fontRef idx="minor"/>
        </p:style>
      </p:sp>
      <p:pic>
        <p:nvPicPr>
          <p:cNvPr id="164" name="" descr=""/>
          <p:cNvPicPr/>
          <p:nvPr/>
        </p:nvPicPr>
        <p:blipFill>
          <a:blip r:embed="rId1"/>
          <a:stretch/>
        </p:blipFill>
        <p:spPr>
          <a:xfrm>
            <a:off x="1440000" y="576000"/>
            <a:ext cx="7081560" cy="6452640"/>
          </a:xfrm>
          <a:prstGeom prst="rect">
            <a:avLst/>
          </a:prstGeom>
          <a:ln>
            <a:noFill/>
          </a:ln>
        </p:spPr>
      </p:pic>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CustomShape 1"/>
          <p:cNvSpPr/>
          <p:nvPr/>
        </p:nvSpPr>
        <p:spPr>
          <a:xfrm>
            <a:off x="504000" y="301320"/>
            <a:ext cx="9070560" cy="1261080"/>
          </a:xfrm>
          <a:prstGeom prst="rect">
            <a:avLst/>
          </a:prstGeom>
          <a:noFill/>
          <a:ln>
            <a:noFill/>
          </a:ln>
        </p:spPr>
        <p:style>
          <a:lnRef idx="0"/>
          <a:fillRef idx="0"/>
          <a:effectRef idx="0"/>
          <a:fontRef idx="minor"/>
        </p:style>
        <p:txBody>
          <a:bodyPr lIns="0" rIns="0" tIns="0" bIns="0" anchor="ctr"/>
          <a:p>
            <a:pPr algn="ctr">
              <a:lnSpc>
                <a:spcPct val="100000"/>
              </a:lnSpc>
            </a:pPr>
            <a:r>
              <a:rPr b="0" lang="en-IN" sz="4400" spc="-1" strike="noStrike">
                <a:solidFill>
                  <a:srgbClr val="000000"/>
                </a:solidFill>
                <a:latin typeface="Arial"/>
                <a:ea typeface="DejaVu Sans"/>
              </a:rPr>
              <a:t>Area of Trapezium</a:t>
            </a:r>
            <a:endParaRPr b="0" lang="en-IN" sz="4400" spc="-1" strike="noStrike">
              <a:latin typeface="Arial"/>
            </a:endParaRPr>
          </a:p>
        </p:txBody>
      </p:sp>
      <p:sp>
        <p:nvSpPr>
          <p:cNvPr id="166" name="CustomShape 2"/>
          <p:cNvSpPr/>
          <p:nvPr/>
        </p:nvSpPr>
        <p:spPr>
          <a:xfrm>
            <a:off x="504000" y="1769040"/>
            <a:ext cx="9070560" cy="4383360"/>
          </a:xfrm>
          <a:prstGeom prst="rect">
            <a:avLst/>
          </a:prstGeom>
          <a:noFill/>
          <a:ln>
            <a:noFill/>
          </a:ln>
        </p:spPr>
        <p:style>
          <a:lnRef idx="0"/>
          <a:fillRef idx="0"/>
          <a:effectRef idx="0"/>
          <a:fontRef idx="minor"/>
        </p:style>
        <p:txBody>
          <a:bodyPr lIns="0" rIns="0" tIns="0" bIns="0">
            <a:normAutofit/>
          </a:bodyPr>
          <a:p>
            <a:pPr marL="432000" indent="-323280">
              <a:lnSpc>
                <a:spcPct val="100000"/>
              </a:lnSpc>
              <a:spcBef>
                <a:spcPts val="1417"/>
              </a:spcBef>
              <a:buClr>
                <a:srgbClr val="000000"/>
              </a:buClr>
              <a:buSzPct val="45000"/>
              <a:buFont typeface="Wingdings" charset="2"/>
              <a:buChar char=""/>
            </a:pPr>
            <a:r>
              <a:rPr b="0" lang="en-IN" sz="3200" spc="-1" strike="noStrike">
                <a:solidFill>
                  <a:srgbClr val="000000"/>
                </a:solidFill>
                <a:latin typeface="Arial"/>
                <a:ea typeface="DejaVu Sans"/>
              </a:rPr>
              <a:t>Nazma owns a plot near a main road</a:t>
            </a:r>
            <a:endParaRPr b="0" lang="en-IN" sz="3200" spc="-1" strike="noStrike">
              <a:latin typeface="Arial"/>
            </a:endParaRPr>
          </a:p>
          <a:p>
            <a:pPr marL="432000" indent="-323280">
              <a:lnSpc>
                <a:spcPct val="100000"/>
              </a:lnSpc>
              <a:spcBef>
                <a:spcPts val="1417"/>
              </a:spcBef>
              <a:buClr>
                <a:srgbClr val="000000"/>
              </a:buClr>
              <a:buSzPct val="45000"/>
              <a:buFont typeface="Wingdings" charset="2"/>
              <a:buChar char=""/>
            </a:pPr>
            <a:r>
              <a:rPr b="0" lang="en-IN" sz="3200" spc="-1" strike="noStrike">
                <a:solidFill>
                  <a:srgbClr val="000000"/>
                </a:solidFill>
                <a:latin typeface="Arial"/>
                <a:ea typeface="DejaVu Sans"/>
              </a:rPr>
              <a:t>(Fig 11.2). Unlike some other rectangular</a:t>
            </a:r>
            <a:endParaRPr b="0" lang="en-IN" sz="3200" spc="-1" strike="noStrike">
              <a:latin typeface="Arial"/>
            </a:endParaRPr>
          </a:p>
          <a:p>
            <a:pPr marL="432000" indent="-323280">
              <a:lnSpc>
                <a:spcPct val="100000"/>
              </a:lnSpc>
              <a:spcBef>
                <a:spcPts val="1417"/>
              </a:spcBef>
              <a:buClr>
                <a:srgbClr val="000000"/>
              </a:buClr>
              <a:buSzPct val="45000"/>
              <a:buFont typeface="Wingdings" charset="2"/>
              <a:buChar char=""/>
            </a:pPr>
            <a:r>
              <a:rPr b="0" lang="en-IN" sz="3200" spc="-1" strike="noStrike">
                <a:solidFill>
                  <a:srgbClr val="000000"/>
                </a:solidFill>
                <a:latin typeface="Arial"/>
                <a:ea typeface="DejaVu Sans"/>
              </a:rPr>
              <a:t>plots in her neighbourhood, the plot has</a:t>
            </a:r>
            <a:endParaRPr b="0" lang="en-IN" sz="3200" spc="-1" strike="noStrike">
              <a:latin typeface="Arial"/>
            </a:endParaRPr>
          </a:p>
          <a:p>
            <a:pPr marL="432000" indent="-323280">
              <a:lnSpc>
                <a:spcPct val="100000"/>
              </a:lnSpc>
              <a:spcBef>
                <a:spcPts val="1417"/>
              </a:spcBef>
              <a:buClr>
                <a:srgbClr val="000000"/>
              </a:buClr>
              <a:buSzPct val="45000"/>
              <a:buFont typeface="Wingdings" charset="2"/>
              <a:buChar char=""/>
            </a:pPr>
            <a:r>
              <a:rPr b="0" lang="en-IN" sz="3200" spc="-1" strike="noStrike">
                <a:solidFill>
                  <a:srgbClr val="000000"/>
                </a:solidFill>
                <a:latin typeface="Arial"/>
                <a:ea typeface="DejaVu Sans"/>
              </a:rPr>
              <a:t>only one pair of parallel opposite sides.</a:t>
            </a:r>
            <a:endParaRPr b="0" lang="en-IN" sz="3200" spc="-1" strike="noStrike">
              <a:latin typeface="Arial"/>
            </a:endParaRPr>
          </a:p>
          <a:p>
            <a:pPr marL="432000" indent="-323280">
              <a:lnSpc>
                <a:spcPct val="100000"/>
              </a:lnSpc>
              <a:spcBef>
                <a:spcPts val="1417"/>
              </a:spcBef>
              <a:buClr>
                <a:srgbClr val="000000"/>
              </a:buClr>
              <a:buSzPct val="45000"/>
              <a:buFont typeface="Wingdings" charset="2"/>
              <a:buChar char=""/>
            </a:pPr>
            <a:r>
              <a:rPr b="0" lang="en-IN" sz="3200" spc="-1" strike="noStrike">
                <a:solidFill>
                  <a:srgbClr val="000000"/>
                </a:solidFill>
                <a:latin typeface="Arial"/>
                <a:ea typeface="DejaVu Sans"/>
              </a:rPr>
              <a:t>So, it is nearly a trapezium in shape. Can</a:t>
            </a:r>
            <a:endParaRPr b="0" lang="en-IN" sz="3200" spc="-1" strike="noStrike">
              <a:latin typeface="Arial"/>
            </a:endParaRPr>
          </a:p>
          <a:p>
            <a:pPr marL="432000" indent="-323280">
              <a:lnSpc>
                <a:spcPct val="100000"/>
              </a:lnSpc>
              <a:spcBef>
                <a:spcPts val="1417"/>
              </a:spcBef>
              <a:buClr>
                <a:srgbClr val="000000"/>
              </a:buClr>
              <a:buSzPct val="45000"/>
              <a:buFont typeface="Wingdings" charset="2"/>
              <a:buChar char=""/>
            </a:pPr>
            <a:r>
              <a:rPr b="0" lang="en-IN" sz="3200" spc="-1" strike="noStrike">
                <a:solidFill>
                  <a:srgbClr val="000000"/>
                </a:solidFill>
                <a:latin typeface="Arial"/>
                <a:ea typeface="DejaVu Sans"/>
              </a:rPr>
              <a:t>you find out its area?</a:t>
            </a:r>
            <a:endParaRPr b="0" lang="en-IN" sz="3200" spc="-1" strike="noStrike">
              <a:latin typeface="Arial"/>
            </a:endParaRPr>
          </a:p>
          <a:p>
            <a:pPr marL="432000" indent="-323280">
              <a:lnSpc>
                <a:spcPct val="100000"/>
              </a:lnSpc>
              <a:spcBef>
                <a:spcPts val="1417"/>
              </a:spcBef>
              <a:buClr>
                <a:srgbClr val="000000"/>
              </a:buClr>
              <a:buSzPct val="45000"/>
              <a:buFont typeface="Wingdings" charset="2"/>
              <a:buChar char=""/>
            </a:pPr>
            <a:r>
              <a:rPr b="0" lang="en-IN" sz="3200" spc="-1" strike="noStrike">
                <a:solidFill>
                  <a:srgbClr val="000000"/>
                </a:solidFill>
                <a:latin typeface="Arial"/>
                <a:ea typeface="DejaVu Sans"/>
              </a:rPr>
              <a:t>Let us name the vertices of this plot as</a:t>
            </a:r>
            <a:endParaRPr b="0" lang="en-IN" sz="3200" spc="-1" strike="noStrike">
              <a:latin typeface="Arial"/>
            </a:endParaRPr>
          </a:p>
          <a:p>
            <a:pPr marL="432000" indent="-323280">
              <a:lnSpc>
                <a:spcPct val="100000"/>
              </a:lnSpc>
              <a:spcBef>
                <a:spcPts val="1417"/>
              </a:spcBef>
              <a:buClr>
                <a:srgbClr val="000000"/>
              </a:buClr>
              <a:buSzPct val="45000"/>
              <a:buFont typeface="Wingdings" charset="2"/>
              <a:buChar char=""/>
            </a:pPr>
            <a:r>
              <a:rPr b="0" lang="en-IN" sz="3200" spc="-1" strike="noStrike">
                <a:solidFill>
                  <a:srgbClr val="000000"/>
                </a:solidFill>
                <a:latin typeface="Arial"/>
                <a:ea typeface="DejaVu Sans"/>
              </a:rPr>
              <a:t>shown in Fig 11.3.</a:t>
            </a:r>
            <a:endParaRPr b="0" lang="en-IN" sz="3200" spc="-1" strike="noStrike">
              <a:latin typeface="Arial"/>
            </a:endParaRPr>
          </a:p>
          <a:p>
            <a:pPr marL="432000" indent="-323280">
              <a:lnSpc>
                <a:spcPct val="100000"/>
              </a:lnSpc>
              <a:spcBef>
                <a:spcPts val="1417"/>
              </a:spcBef>
              <a:buClr>
                <a:srgbClr val="000000"/>
              </a:buClr>
              <a:buSzPct val="45000"/>
              <a:buFont typeface="Wingdings" charset="2"/>
              <a:buChar char=""/>
            </a:pPr>
            <a:r>
              <a:rPr b="0" lang="en-IN" sz="3200" spc="-1" strike="noStrike">
                <a:solidFill>
                  <a:srgbClr val="000000"/>
                </a:solidFill>
                <a:latin typeface="Arial"/>
                <a:ea typeface="DejaVu Sans"/>
              </a:rPr>
              <a:t>By drawing EC || AB, we can divide it</a:t>
            </a:r>
            <a:endParaRPr b="0" lang="en-IN" sz="3200" spc="-1" strike="noStrike">
              <a:latin typeface="Arial"/>
            </a:endParaRPr>
          </a:p>
          <a:p>
            <a:pPr marL="432000" indent="-323280">
              <a:lnSpc>
                <a:spcPct val="100000"/>
              </a:lnSpc>
              <a:spcBef>
                <a:spcPts val="1417"/>
              </a:spcBef>
              <a:buClr>
                <a:srgbClr val="000000"/>
              </a:buClr>
              <a:buSzPct val="45000"/>
              <a:buFont typeface="Wingdings" charset="2"/>
              <a:buChar char=""/>
            </a:pPr>
            <a:r>
              <a:rPr b="0" lang="en-IN" sz="3200" spc="-1" strike="noStrike">
                <a:solidFill>
                  <a:srgbClr val="000000"/>
                </a:solidFill>
                <a:latin typeface="Arial"/>
                <a:ea typeface="DejaVu Sans"/>
              </a:rPr>
              <a:t>into two parts, one of rectangular shape</a:t>
            </a:r>
            <a:endParaRPr b="0" lang="en-IN" sz="3200" spc="-1" strike="noStrike">
              <a:latin typeface="Arial"/>
            </a:endParaRPr>
          </a:p>
          <a:p>
            <a:pPr marL="432000" indent="-323280">
              <a:lnSpc>
                <a:spcPct val="100000"/>
              </a:lnSpc>
              <a:spcBef>
                <a:spcPts val="1417"/>
              </a:spcBef>
              <a:buClr>
                <a:srgbClr val="000000"/>
              </a:buClr>
              <a:buSzPct val="45000"/>
              <a:buFont typeface="Wingdings" charset="2"/>
              <a:buChar char=""/>
            </a:pPr>
            <a:r>
              <a:rPr b="0" lang="en-IN" sz="3200" spc="-1" strike="noStrike">
                <a:solidFill>
                  <a:srgbClr val="000000"/>
                </a:solidFill>
                <a:latin typeface="Arial"/>
                <a:ea typeface="DejaVu Sans"/>
              </a:rPr>
              <a:t>and the other of triangular shape, (which</a:t>
            </a:r>
            <a:endParaRPr b="0" lang="en-IN" sz="3200" spc="-1" strike="noStrike">
              <a:latin typeface="Arial"/>
            </a:endParaRPr>
          </a:p>
          <a:p>
            <a:pPr marL="432000" indent="-323280">
              <a:lnSpc>
                <a:spcPct val="100000"/>
              </a:lnSpc>
              <a:spcBef>
                <a:spcPts val="1417"/>
              </a:spcBef>
              <a:buClr>
                <a:srgbClr val="000000"/>
              </a:buClr>
              <a:buSzPct val="45000"/>
              <a:buFont typeface="Wingdings" charset="2"/>
              <a:buChar char=""/>
            </a:pPr>
            <a:r>
              <a:rPr b="0" lang="en-IN" sz="3200" spc="-1" strike="noStrike">
                <a:solidFill>
                  <a:srgbClr val="000000"/>
                </a:solidFill>
                <a:latin typeface="Arial"/>
                <a:ea typeface="DejaVu Sans"/>
              </a:rPr>
              <a:t>is right angled at C), as shown in Fig 11.3.</a:t>
            </a:r>
            <a:endParaRPr b="0" lang="en-IN" sz="3200" spc="-1" strike="noStrike">
              <a:latin typeface="Arial"/>
            </a:endParaRPr>
          </a:p>
        </p:txBody>
      </p:sp>
      <p:pic>
        <p:nvPicPr>
          <p:cNvPr id="167" name="" descr=""/>
          <p:cNvPicPr/>
          <p:nvPr/>
        </p:nvPicPr>
        <p:blipFill>
          <a:blip r:embed="rId1"/>
          <a:stretch/>
        </p:blipFill>
        <p:spPr>
          <a:xfrm>
            <a:off x="5528160" y="1872000"/>
            <a:ext cx="4551840" cy="4280400"/>
          </a:xfrm>
          <a:prstGeom prst="rect">
            <a:avLst/>
          </a:prstGeom>
          <a:ln>
            <a:noFill/>
          </a:ln>
        </p:spPr>
      </p:pic>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68" name="" descr=""/>
          <p:cNvPicPr/>
          <p:nvPr/>
        </p:nvPicPr>
        <p:blipFill>
          <a:blip r:embed="rId1"/>
          <a:stretch/>
        </p:blipFill>
        <p:spPr>
          <a:xfrm>
            <a:off x="504000" y="648000"/>
            <a:ext cx="9070560" cy="4463280"/>
          </a:xfrm>
          <a:prstGeom prst="rect">
            <a:avLst/>
          </a:prstGeom>
          <a:ln>
            <a:noFill/>
          </a:ln>
        </p:spPr>
      </p:pic>
      <p:sp>
        <p:nvSpPr>
          <p:cNvPr id="169" name="CustomShape 1"/>
          <p:cNvSpPr/>
          <p:nvPr/>
        </p:nvSpPr>
        <p:spPr>
          <a:xfrm>
            <a:off x="504000" y="5221440"/>
            <a:ext cx="9371160" cy="1113840"/>
          </a:xfrm>
          <a:prstGeom prst="rect">
            <a:avLst/>
          </a:prstGeom>
          <a:noFill/>
          <a:ln>
            <a:noFill/>
          </a:ln>
        </p:spPr>
        <p:style>
          <a:lnRef idx="0"/>
          <a:fillRef idx="0"/>
          <a:effectRef idx="0"/>
          <a:fontRef idx="minor"/>
        </p:style>
        <p:txBody>
          <a:bodyPr lIns="90000" rIns="90000" tIns="45000" bIns="45000"/>
          <a:p>
            <a:r>
              <a:rPr b="0" lang="en-IN" sz="1800" spc="-1" strike="noStrike">
                <a:solidFill>
                  <a:srgbClr val="000000"/>
                </a:solidFill>
                <a:latin typeface="Arial"/>
                <a:ea typeface="DejaVu Sans"/>
              </a:rPr>
              <a:t>So to find the area of a trapezium we need to know the length of the parallel sides and the</a:t>
            </a:r>
            <a:endParaRPr b="0" lang="en-IN" sz="1800" spc="-1" strike="noStrike">
              <a:latin typeface="Arial"/>
            </a:endParaRPr>
          </a:p>
          <a:p>
            <a:r>
              <a:rPr b="0" lang="en-IN" sz="1800" spc="-1" strike="noStrike">
                <a:solidFill>
                  <a:srgbClr val="000000"/>
                </a:solidFill>
                <a:latin typeface="Arial"/>
                <a:ea typeface="DejaVu Sans"/>
              </a:rPr>
              <a:t>perpendicular distance between these two parallel sides. Half the product of the sum of</a:t>
            </a:r>
            <a:endParaRPr b="0" lang="en-IN" sz="1800" spc="-1" strike="noStrike">
              <a:latin typeface="Arial"/>
            </a:endParaRPr>
          </a:p>
          <a:p>
            <a:r>
              <a:rPr b="0" lang="en-IN" sz="1800" spc="-1" strike="noStrike">
                <a:solidFill>
                  <a:srgbClr val="000000"/>
                </a:solidFill>
                <a:latin typeface="Arial"/>
                <a:ea typeface="DejaVu Sans"/>
              </a:rPr>
              <a:t>the lengths of parallel sides and the perpendicular distance between them gives the area of</a:t>
            </a:r>
            <a:endParaRPr b="0" lang="en-IN" sz="1800" spc="-1" strike="noStrike">
              <a:latin typeface="Arial"/>
            </a:endParaRPr>
          </a:p>
          <a:p>
            <a:r>
              <a:rPr b="0" lang="en-IN" sz="1800" spc="-1" strike="noStrike">
                <a:solidFill>
                  <a:srgbClr val="000000"/>
                </a:solidFill>
                <a:latin typeface="Arial"/>
                <a:ea typeface="DejaVu Sans"/>
              </a:rPr>
              <a:t>trapezium.</a:t>
            </a:r>
            <a:endParaRPr b="0" lang="en-IN" sz="1800" spc="-1" strike="noStrike">
              <a:latin typeface="Arial"/>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0" name="CustomShape 1"/>
          <p:cNvSpPr/>
          <p:nvPr/>
        </p:nvSpPr>
        <p:spPr>
          <a:xfrm>
            <a:off x="504000" y="301320"/>
            <a:ext cx="9070560" cy="1261080"/>
          </a:xfrm>
          <a:prstGeom prst="rect">
            <a:avLst/>
          </a:prstGeom>
          <a:noFill/>
          <a:ln>
            <a:noFill/>
          </a:ln>
        </p:spPr>
        <p:style>
          <a:lnRef idx="0"/>
          <a:fillRef idx="0"/>
          <a:effectRef idx="0"/>
          <a:fontRef idx="minor"/>
        </p:style>
        <p:txBody>
          <a:bodyPr lIns="0" rIns="0" tIns="0" bIns="0" anchor="ctr"/>
          <a:p>
            <a:pPr algn="ctr">
              <a:lnSpc>
                <a:spcPct val="100000"/>
              </a:lnSpc>
            </a:pPr>
            <a:r>
              <a:rPr b="0" lang="en-IN" sz="4400" spc="-1" strike="noStrike">
                <a:solidFill>
                  <a:srgbClr val="000000"/>
                </a:solidFill>
                <a:latin typeface="Arial"/>
                <a:ea typeface="DejaVu Sans"/>
              </a:rPr>
              <a:t>Area of General Quadrilateral</a:t>
            </a:r>
            <a:endParaRPr b="0" lang="en-IN" sz="4400" spc="-1" strike="noStrike">
              <a:latin typeface="Arial"/>
            </a:endParaRPr>
          </a:p>
        </p:txBody>
      </p:sp>
      <p:pic>
        <p:nvPicPr>
          <p:cNvPr id="171" name="" descr=""/>
          <p:cNvPicPr/>
          <p:nvPr/>
        </p:nvPicPr>
        <p:blipFill>
          <a:blip r:embed="rId1"/>
          <a:stretch/>
        </p:blipFill>
        <p:spPr>
          <a:xfrm>
            <a:off x="516960" y="1769040"/>
            <a:ext cx="9044640" cy="4383360"/>
          </a:xfrm>
          <a:prstGeom prst="rect">
            <a:avLst/>
          </a:prstGeom>
          <a:ln>
            <a:noFill/>
          </a:ln>
        </p:spPr>
      </p:pic>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2" name="CustomShape 1"/>
          <p:cNvSpPr/>
          <p:nvPr/>
        </p:nvSpPr>
        <p:spPr>
          <a:xfrm>
            <a:off x="504000" y="301320"/>
            <a:ext cx="9070560" cy="1261080"/>
          </a:xfrm>
          <a:prstGeom prst="rect">
            <a:avLst/>
          </a:prstGeom>
          <a:noFill/>
          <a:ln>
            <a:noFill/>
          </a:ln>
        </p:spPr>
        <p:style>
          <a:lnRef idx="0"/>
          <a:fillRef idx="0"/>
          <a:effectRef idx="0"/>
          <a:fontRef idx="minor"/>
        </p:style>
        <p:txBody>
          <a:bodyPr lIns="0" rIns="0" tIns="0" bIns="0" anchor="ctr"/>
          <a:p>
            <a:pPr algn="ctr">
              <a:lnSpc>
                <a:spcPct val="100000"/>
              </a:lnSpc>
            </a:pPr>
            <a:r>
              <a:rPr b="0" lang="en-IN" sz="4400" spc="-1" strike="noStrike">
                <a:solidFill>
                  <a:srgbClr val="000000"/>
                </a:solidFill>
                <a:latin typeface="Arial"/>
                <a:ea typeface="DejaVu Sans"/>
              </a:rPr>
              <a:t>Area of special quadrilaterals</a:t>
            </a:r>
            <a:endParaRPr b="0" lang="en-IN" sz="4400" spc="-1" strike="noStrike">
              <a:latin typeface="Arial"/>
            </a:endParaRPr>
          </a:p>
        </p:txBody>
      </p:sp>
      <p:pic>
        <p:nvPicPr>
          <p:cNvPr id="173" name="" descr=""/>
          <p:cNvPicPr/>
          <p:nvPr/>
        </p:nvPicPr>
        <p:blipFill>
          <a:blip r:embed="rId1"/>
          <a:stretch/>
        </p:blipFill>
        <p:spPr>
          <a:xfrm>
            <a:off x="504720" y="1563120"/>
            <a:ext cx="9070560" cy="1388880"/>
          </a:xfrm>
          <a:prstGeom prst="rect">
            <a:avLst/>
          </a:prstGeom>
          <a:ln>
            <a:noFill/>
          </a:ln>
        </p:spPr>
      </p:pic>
      <p:pic>
        <p:nvPicPr>
          <p:cNvPr id="174" name="" descr=""/>
          <p:cNvPicPr/>
          <p:nvPr/>
        </p:nvPicPr>
        <p:blipFill>
          <a:blip r:embed="rId2"/>
          <a:stretch/>
        </p:blipFill>
        <p:spPr>
          <a:xfrm>
            <a:off x="648000" y="3672000"/>
            <a:ext cx="7919280" cy="1727280"/>
          </a:xfrm>
          <a:prstGeom prst="rect">
            <a:avLst/>
          </a:prstGeom>
          <a:ln>
            <a:noFill/>
          </a:ln>
        </p:spPr>
      </p:pic>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17</TotalTime>
  <Application>LibreOffice/5.4.5.1$Linux_X86_64 LibreOffice_project/40m0$Build-1</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2020-10-10T21:12:58Z</dcterms:created>
  <dc:creator/>
  <dc:description/>
  <dc:language>en-IN</dc:language>
  <cp:lastModifiedBy/>
  <dcterms:modified xsi:type="dcterms:W3CDTF">2020-10-11T12:19:00Z</dcterms:modified>
  <cp:revision>6</cp:revision>
  <dc:subject/>
  <dc:title/>
</cp:coreProperties>
</file>