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2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IN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IN" sz="4400" spc="-1" strike="noStrike">
                <a:latin typeface="Arial"/>
              </a:rPr>
              <a:t>Click to edit the title text format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latin typeface="Arial"/>
              </a:rPr>
              <a:t>Click to edit the outline text format</a:t>
            </a:r>
            <a:endParaRPr b="0" lang="en-IN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800" spc="-1" strike="noStrike">
                <a:latin typeface="Arial"/>
              </a:rPr>
              <a:t>Second Outline Level</a:t>
            </a:r>
            <a:endParaRPr b="0" lang="en-IN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latin typeface="Arial"/>
              </a:rPr>
              <a:t>Third Outline Level</a:t>
            </a:r>
            <a:endParaRPr b="0" lang="en-IN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000" spc="-1" strike="noStrike">
                <a:latin typeface="Arial"/>
              </a:rPr>
              <a:t>Fourth Outline Level</a:t>
            </a:r>
            <a:endParaRPr b="0" lang="en-IN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Fifth Outline Level</a:t>
            </a:r>
            <a:endParaRPr b="0" lang="en-IN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Sixth Outline Level</a:t>
            </a:r>
            <a:endParaRPr b="0" lang="en-IN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Seventh Outline Level</a:t>
            </a:r>
            <a:endParaRPr b="0" lang="en-IN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IN" sz="4400" spc="-1" strike="noStrike">
                <a:latin typeface="Arial"/>
              </a:rPr>
              <a:t>Click to edit the title text format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latin typeface="Arial"/>
              </a:rPr>
              <a:t>Click to edit the outline text format</a:t>
            </a:r>
            <a:endParaRPr b="0" lang="en-IN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800" spc="-1" strike="noStrike">
                <a:latin typeface="Arial"/>
              </a:rPr>
              <a:t>Second Outline Level</a:t>
            </a:r>
            <a:endParaRPr b="0" lang="en-IN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latin typeface="Arial"/>
              </a:rPr>
              <a:t>Third Outline Level</a:t>
            </a:r>
            <a:endParaRPr b="0" lang="en-IN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000" spc="-1" strike="noStrike">
                <a:latin typeface="Arial"/>
              </a:rPr>
              <a:t>Fourth Outline Level</a:t>
            </a:r>
            <a:endParaRPr b="0" lang="en-IN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Fifth Outline Level</a:t>
            </a:r>
            <a:endParaRPr b="0" lang="en-IN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Sixth Outline Level</a:t>
            </a:r>
            <a:endParaRPr b="0" lang="en-IN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Seventh Outline Level</a:t>
            </a:r>
            <a:endParaRPr b="0" lang="en-IN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301320"/>
            <a:ext cx="907056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IN" sz="3600" spc="-1" strike="noStrike">
                <a:solidFill>
                  <a:srgbClr val="000000"/>
                </a:solidFill>
                <a:latin typeface="Arial"/>
                <a:ea typeface="DejaVu Sans"/>
              </a:rPr>
              <a:t>ATOMIC ENERGY EDUCATION SOCIETY</a:t>
            </a:r>
            <a:endParaRPr b="0" lang="en-IN" sz="36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504000" y="1508040"/>
            <a:ext cx="9070560" cy="490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IN" sz="3200" spc="-1" strike="noStrike">
                <a:solidFill>
                  <a:srgbClr val="000000"/>
                </a:solidFill>
                <a:latin typeface="Arial"/>
                <a:ea typeface="DejaVu Sans"/>
              </a:rPr>
              <a:t>CLASS:VIII</a:t>
            </a:r>
            <a:endParaRPr b="0" lang="en-IN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IN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MATHEMATICS</a:t>
            </a:r>
            <a:endParaRPr b="0" lang="en-IN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IN" sz="3200" spc="-1" strike="noStrike">
                <a:solidFill>
                  <a:srgbClr val="000000"/>
                </a:solidFill>
                <a:latin typeface="Arial"/>
                <a:ea typeface="DejaVu Sans"/>
              </a:rPr>
              <a:t>11.Mensuration(Module 2/3)</a:t>
            </a:r>
            <a:endParaRPr b="0" lang="en-IN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IN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IN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IN" sz="32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417"/>
              </a:spcBef>
            </a:pPr>
            <a:r>
              <a:rPr b="0" lang="en-IN" sz="3200" spc="-1" strike="noStrike">
                <a:solidFill>
                  <a:srgbClr val="000000"/>
                </a:solidFill>
                <a:latin typeface="Arial"/>
                <a:ea typeface="DejaVu Sans"/>
              </a:rPr>
              <a:t>-Chitrank Jwala</a:t>
            </a:r>
            <a:endParaRPr b="0" lang="en-IN" sz="32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417"/>
              </a:spcBef>
            </a:pPr>
            <a:r>
              <a:rPr b="0" lang="en-IN" sz="3200" spc="-1" strike="noStrike">
                <a:solidFill>
                  <a:srgbClr val="000000"/>
                </a:solidFill>
                <a:latin typeface="Arial"/>
                <a:ea typeface="DejaVu Sans"/>
              </a:rPr>
              <a:t>AECS 4 RBT</a:t>
            </a:r>
            <a:endParaRPr b="0" lang="en-IN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756360" y="575640"/>
            <a:ext cx="8565120" cy="5576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504000" y="301320"/>
            <a:ext cx="907056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IN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Thank You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504000" y="1769040"/>
            <a:ext cx="907056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301320"/>
            <a:ext cx="907056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IN" sz="4400" spc="-1" strike="noStrike">
                <a:solidFill>
                  <a:srgbClr val="000000"/>
                </a:solidFill>
                <a:latin typeface="Arial"/>
                <a:ea typeface="DejaVu Sans"/>
              </a:rPr>
              <a:t>Solid Shapes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769040"/>
            <a:ext cx="907056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 your earlier classes you have studied that two dimensional figures can be identified as the faces of three dimensional shapes. Observe the solids which we have discussed so far (Fig11.24).</a:t>
            </a:r>
            <a:endParaRPr b="0" lang="en-IN" sz="3200" spc="-1" strike="noStrike">
              <a:latin typeface="Arial"/>
            </a:endParaRPr>
          </a:p>
        </p:txBody>
      </p:sp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1168560" y="4176000"/>
            <a:ext cx="7542360" cy="1979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503640" y="893520"/>
            <a:ext cx="9070560" cy="5228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503640" y="1807200"/>
            <a:ext cx="9070560" cy="3159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04000" y="301320"/>
            <a:ext cx="907056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IN" sz="4400" spc="-1" strike="noStrike">
                <a:solidFill>
                  <a:srgbClr val="000000"/>
                </a:solidFill>
                <a:latin typeface="Arial"/>
                <a:ea typeface="DejaVu Sans"/>
              </a:rPr>
              <a:t>Surface Area of Cube, Cuboid and Cylinder</a:t>
            </a:r>
            <a:endParaRPr b="0" lang="en-IN" sz="4400" spc="-1" strike="noStrike"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700920" y="1768680"/>
            <a:ext cx="8676360" cy="4383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" descr=""/>
          <p:cNvPicPr/>
          <p:nvPr/>
        </p:nvPicPr>
        <p:blipFill>
          <a:blip r:embed="rId1"/>
          <a:stretch/>
        </p:blipFill>
        <p:spPr>
          <a:xfrm>
            <a:off x="503640" y="395640"/>
            <a:ext cx="9070560" cy="4643280"/>
          </a:xfrm>
          <a:prstGeom prst="rect">
            <a:avLst/>
          </a:prstGeom>
          <a:ln>
            <a:noFill/>
          </a:ln>
        </p:spPr>
      </p:pic>
      <p:pic>
        <p:nvPicPr>
          <p:cNvPr id="86" name="" descr=""/>
          <p:cNvPicPr/>
          <p:nvPr/>
        </p:nvPicPr>
        <p:blipFill>
          <a:blip r:embed="rId2"/>
          <a:stretch/>
        </p:blipFill>
        <p:spPr>
          <a:xfrm>
            <a:off x="478440" y="5040000"/>
            <a:ext cx="8939520" cy="2359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360000" y="1770840"/>
            <a:ext cx="9574920" cy="3484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4000" y="301320"/>
            <a:ext cx="907056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IN" sz="4400" spc="-1" strike="noStrike">
                <a:solidFill>
                  <a:srgbClr val="000000"/>
                </a:solidFill>
                <a:latin typeface="Arial"/>
                <a:ea typeface="DejaVu Sans"/>
              </a:rPr>
              <a:t>11.7.2 Cube</a:t>
            </a:r>
            <a:endParaRPr b="0" lang="en-IN" sz="4400" spc="-1" strike="noStrike">
              <a:latin typeface="Arial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648000" y="1368000"/>
            <a:ext cx="8494920" cy="6118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04000" y="144000"/>
            <a:ext cx="9070560" cy="600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0000"/>
                </a:solidFill>
                <a:latin typeface="Arial"/>
                <a:ea typeface="DejaVu Sans"/>
              </a:rPr>
              <a:t>11.7.3 Cylinders</a:t>
            </a:r>
            <a:endParaRPr b="0" lang="en-IN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0000"/>
                </a:solidFill>
                <a:latin typeface="Arial"/>
                <a:ea typeface="DejaVu Sans"/>
              </a:rPr>
              <a:t>Most of the cylinders we observe are right circular cylinders. For example, a tin, round pillars, tube lights, water pipes etc.</a:t>
            </a:r>
            <a:endParaRPr b="0" lang="en-IN" sz="3200" spc="-1" strike="noStrike">
              <a:latin typeface="Arial"/>
            </a:endParaRPr>
          </a:p>
        </p:txBody>
      </p:sp>
      <p:pic>
        <p:nvPicPr>
          <p:cNvPr id="91" name="" descr=""/>
          <p:cNvPicPr/>
          <p:nvPr/>
        </p:nvPicPr>
        <p:blipFill>
          <a:blip r:embed="rId1"/>
          <a:stretch/>
        </p:blipFill>
        <p:spPr>
          <a:xfrm>
            <a:off x="1008000" y="2520000"/>
            <a:ext cx="8206920" cy="4063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Application>LibreOffice/5.4.5.1$Linux_X86_64 LibreOffice_project/40m0$Build-1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2020-10-11T09:08:52Z</dcterms:created>
  <dc:creator/>
  <dc:description/>
  <dc:language>en-IN</dc:language>
  <cp:lastModifiedBy/>
  <dcterms:modified xsi:type="dcterms:W3CDTF">2020-10-11T12:29:09Z</dcterms:modified>
  <cp:revision>5</cp:revision>
  <dc:subject/>
  <dc:title/>
</cp:coreProperties>
</file>