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media/image10.png" ContentType="image/png"/>
  <Override PartName="/ppt/media/image9.png" ContentType="image/png"/>
  <Override PartName="/ppt/media/image8.png" ContentType="image/png"/>
  <Override PartName="/ppt/media/image7.png" ContentType="image/png"/>
  <Override PartName="/ppt/media/image2.png" ContentType="image/png"/>
  <Override PartName="/ppt/media/image1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IN" sz="4400" spc="-1" strike="noStrike">
                <a:latin typeface="Arial"/>
              </a:rPr>
              <a:t>Click to edit the title text format</a:t>
            </a:r>
            <a:endParaRPr b="0" lang="en-IN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3200" spc="-1" strike="noStrike">
                <a:latin typeface="Arial"/>
              </a:rPr>
              <a:t>Click to edit the outline text format</a:t>
            </a:r>
            <a:endParaRPr b="0" lang="en-IN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2800" spc="-1" strike="noStrike">
                <a:latin typeface="Arial"/>
              </a:rPr>
              <a:t>Second Outline Level</a:t>
            </a:r>
            <a:endParaRPr b="0" lang="en-IN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400" spc="-1" strike="noStrike">
                <a:latin typeface="Arial"/>
              </a:rPr>
              <a:t>Third Outline Level</a:t>
            </a:r>
            <a:endParaRPr b="0" lang="en-IN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2000" spc="-1" strike="noStrike">
                <a:latin typeface="Arial"/>
              </a:rPr>
              <a:t>Fourth Outline Level</a:t>
            </a:r>
            <a:endParaRPr b="0" lang="en-IN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latin typeface="Arial"/>
              </a:rPr>
              <a:t>Fifth Outline Level</a:t>
            </a:r>
            <a:endParaRPr b="0" lang="en-IN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latin typeface="Arial"/>
              </a:rPr>
              <a:t>Sixth Outline Level</a:t>
            </a:r>
            <a:endParaRPr b="0" lang="en-IN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latin typeface="Arial"/>
              </a:rPr>
              <a:t>Seventh Outline Level</a:t>
            </a:r>
            <a:endParaRPr b="0" lang="en-IN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IN" sz="4400" spc="-1" strike="noStrike">
                <a:latin typeface="Arial"/>
              </a:rPr>
              <a:t>Click to edit the title text format</a:t>
            </a:r>
            <a:endParaRPr b="0" lang="en-IN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3200" spc="-1" strike="noStrike">
                <a:latin typeface="Arial"/>
              </a:rPr>
              <a:t>Click to edit the outline text format</a:t>
            </a:r>
            <a:endParaRPr b="0" lang="en-IN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2800" spc="-1" strike="noStrike">
                <a:latin typeface="Arial"/>
              </a:rPr>
              <a:t>Second Outline Level</a:t>
            </a:r>
            <a:endParaRPr b="0" lang="en-IN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400" spc="-1" strike="noStrike">
                <a:latin typeface="Arial"/>
              </a:rPr>
              <a:t>Third Outline Level</a:t>
            </a:r>
            <a:endParaRPr b="0" lang="en-IN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2000" spc="-1" strike="noStrike">
                <a:latin typeface="Arial"/>
              </a:rPr>
              <a:t>Fourth Outline Level</a:t>
            </a:r>
            <a:endParaRPr b="0" lang="en-IN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latin typeface="Arial"/>
              </a:rPr>
              <a:t>Fifth Outline Level</a:t>
            </a:r>
            <a:endParaRPr b="0" lang="en-IN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latin typeface="Arial"/>
              </a:rPr>
              <a:t>Sixth Outline Level</a:t>
            </a:r>
            <a:endParaRPr b="0" lang="en-IN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latin typeface="Arial"/>
              </a:rPr>
              <a:t>Seventh Outline Level</a:t>
            </a:r>
            <a:endParaRPr b="0" lang="en-IN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504000" y="301320"/>
            <a:ext cx="9070560" cy="126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IN" sz="3600" spc="-1" strike="noStrike">
                <a:solidFill>
                  <a:srgbClr val="000000"/>
                </a:solidFill>
                <a:latin typeface="Arial"/>
                <a:ea typeface="DejaVu Sans"/>
              </a:rPr>
              <a:t>ATOMIC ENERGY EDUCATION SOCIETY</a:t>
            </a:r>
            <a:endParaRPr b="0" lang="en-IN" sz="3600" spc="-1" strike="noStrike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504000" y="1508040"/>
            <a:ext cx="9070560" cy="490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  <a:spcBef>
                <a:spcPts val="1417"/>
              </a:spcBef>
            </a:pPr>
            <a:r>
              <a:rPr b="0" lang="en-IN" sz="3200" spc="-1" strike="noStrike">
                <a:solidFill>
                  <a:srgbClr val="000000"/>
                </a:solidFill>
                <a:latin typeface="Arial"/>
                <a:ea typeface="DejaVu Sans"/>
              </a:rPr>
              <a:t>CLASS:VIII</a:t>
            </a:r>
            <a:endParaRPr b="0" lang="en-IN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17"/>
              </a:spcBef>
            </a:pPr>
            <a:r>
              <a:rPr b="0" lang="en-IN" sz="3200" spc="-1" strike="noStrike">
                <a:solidFill>
                  <a:srgbClr val="000000"/>
                </a:solidFill>
                <a:latin typeface="Arial"/>
                <a:ea typeface="DejaVu Sans"/>
              </a:rPr>
              <a:t>MATHEMATICS</a:t>
            </a:r>
            <a:endParaRPr b="0" lang="en-IN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17"/>
              </a:spcBef>
            </a:pPr>
            <a:r>
              <a:rPr b="0" lang="en-IN" sz="3200" spc="-1" strike="noStrike">
                <a:solidFill>
                  <a:srgbClr val="000000"/>
                </a:solidFill>
                <a:latin typeface="Arial"/>
                <a:ea typeface="DejaVu Sans"/>
              </a:rPr>
              <a:t>11.Mensuration(Module 2/3)</a:t>
            </a:r>
            <a:endParaRPr b="0" lang="en-IN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17"/>
              </a:spcBef>
            </a:pPr>
            <a:endParaRPr b="0" lang="en-IN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17"/>
              </a:spcBef>
            </a:pPr>
            <a:endParaRPr b="0" lang="en-IN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17"/>
              </a:spcBef>
            </a:pPr>
            <a:endParaRPr b="0" lang="en-IN" sz="32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417"/>
              </a:spcBef>
            </a:pPr>
            <a:r>
              <a:rPr b="0" lang="en-IN" sz="3200" spc="-1" strike="noStrike">
                <a:solidFill>
                  <a:srgbClr val="000000"/>
                </a:solidFill>
                <a:latin typeface="Arial"/>
                <a:ea typeface="DejaVu Sans"/>
              </a:rPr>
              <a:t>-Chitrank Jwala</a:t>
            </a:r>
            <a:endParaRPr b="0" lang="en-IN" sz="32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417"/>
              </a:spcBef>
            </a:pPr>
            <a:r>
              <a:rPr b="0" lang="en-IN" sz="3200" spc="-1" strike="noStrike">
                <a:solidFill>
                  <a:srgbClr val="000000"/>
                </a:solidFill>
                <a:latin typeface="Arial"/>
                <a:ea typeface="DejaVu Sans"/>
              </a:rPr>
              <a:t>AECS 4 RBT</a:t>
            </a:r>
            <a:endParaRPr b="0" lang="en-IN" sz="32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" descr=""/>
          <p:cNvPicPr/>
          <p:nvPr/>
        </p:nvPicPr>
        <p:blipFill>
          <a:blip r:embed="rId1"/>
          <a:stretch/>
        </p:blipFill>
        <p:spPr>
          <a:xfrm>
            <a:off x="756360" y="575640"/>
            <a:ext cx="8565120" cy="55764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504000" y="301320"/>
            <a:ext cx="9070560" cy="126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IN" sz="4400" spc="-1" strike="noStrike">
                <a:solidFill>
                  <a:srgbClr val="000000"/>
                </a:solidFill>
                <a:latin typeface="Arial"/>
                <a:ea typeface="DejaVu Sans"/>
              </a:rPr>
              <a:t>Thank You</a:t>
            </a:r>
            <a:endParaRPr b="0" lang="en-IN" sz="4400" spc="-1" strike="noStrike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504000" y="1769040"/>
            <a:ext cx="907056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504000" y="301320"/>
            <a:ext cx="9070560" cy="126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IN" sz="4400" spc="-1" strike="noStrike">
                <a:solidFill>
                  <a:srgbClr val="000000"/>
                </a:solidFill>
                <a:latin typeface="Arial"/>
                <a:ea typeface="DejaVu Sans"/>
              </a:rPr>
              <a:t>Solid Shapes</a:t>
            </a:r>
            <a:endParaRPr b="0" lang="en-IN" sz="4400" spc="-1" strike="noStrike"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504000" y="1769040"/>
            <a:ext cx="907056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92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3200" spc="-1" strike="noStrike">
                <a:solidFill>
                  <a:srgbClr val="000000"/>
                </a:solidFill>
                <a:latin typeface="Arial"/>
                <a:ea typeface="DejaVu Sans"/>
              </a:rPr>
              <a:t>In your earlier classes you have studied that two dimensional figures can be identified as the faces of three dimensional shapes. Observe the solids which we have discussed so far (Fig11.24).</a:t>
            </a:r>
            <a:endParaRPr b="0" lang="en-IN" sz="3200" spc="-1" strike="noStrike">
              <a:latin typeface="Arial"/>
            </a:endParaRPr>
          </a:p>
        </p:txBody>
      </p:sp>
      <p:pic>
        <p:nvPicPr>
          <p:cNvPr id="80" name="" descr=""/>
          <p:cNvPicPr/>
          <p:nvPr/>
        </p:nvPicPr>
        <p:blipFill>
          <a:blip r:embed="rId1"/>
          <a:stretch/>
        </p:blipFill>
        <p:spPr>
          <a:xfrm>
            <a:off x="1168560" y="4176000"/>
            <a:ext cx="7542360" cy="1979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" descr=""/>
          <p:cNvPicPr/>
          <p:nvPr/>
        </p:nvPicPr>
        <p:blipFill>
          <a:blip r:embed="rId1"/>
          <a:stretch/>
        </p:blipFill>
        <p:spPr>
          <a:xfrm>
            <a:off x="503640" y="893520"/>
            <a:ext cx="9070560" cy="5228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" descr=""/>
          <p:cNvPicPr/>
          <p:nvPr/>
        </p:nvPicPr>
        <p:blipFill>
          <a:blip r:embed="rId1"/>
          <a:stretch/>
        </p:blipFill>
        <p:spPr>
          <a:xfrm>
            <a:off x="503640" y="1807200"/>
            <a:ext cx="9070560" cy="3159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504000" y="301320"/>
            <a:ext cx="9070560" cy="126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IN" sz="4400" spc="-1" strike="noStrike">
                <a:solidFill>
                  <a:srgbClr val="000000"/>
                </a:solidFill>
                <a:latin typeface="Arial"/>
                <a:ea typeface="DejaVu Sans"/>
              </a:rPr>
              <a:t>Surface Area of Cube, Cuboid and Cylinder</a:t>
            </a:r>
            <a:endParaRPr b="0" lang="en-IN" sz="4400" spc="-1" strike="noStrike">
              <a:latin typeface="Arial"/>
            </a:endParaRPr>
          </a:p>
        </p:txBody>
      </p:sp>
      <p:pic>
        <p:nvPicPr>
          <p:cNvPr id="84" name="" descr=""/>
          <p:cNvPicPr/>
          <p:nvPr/>
        </p:nvPicPr>
        <p:blipFill>
          <a:blip r:embed="rId1"/>
          <a:stretch/>
        </p:blipFill>
        <p:spPr>
          <a:xfrm>
            <a:off x="700920" y="1768680"/>
            <a:ext cx="8676360" cy="43833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" descr=""/>
          <p:cNvPicPr/>
          <p:nvPr/>
        </p:nvPicPr>
        <p:blipFill>
          <a:blip r:embed="rId1"/>
          <a:stretch/>
        </p:blipFill>
        <p:spPr>
          <a:xfrm>
            <a:off x="503640" y="395640"/>
            <a:ext cx="9070560" cy="4643280"/>
          </a:xfrm>
          <a:prstGeom prst="rect">
            <a:avLst/>
          </a:prstGeom>
          <a:ln>
            <a:noFill/>
          </a:ln>
        </p:spPr>
      </p:pic>
      <p:pic>
        <p:nvPicPr>
          <p:cNvPr id="86" name="" descr=""/>
          <p:cNvPicPr/>
          <p:nvPr/>
        </p:nvPicPr>
        <p:blipFill>
          <a:blip r:embed="rId2"/>
          <a:stretch/>
        </p:blipFill>
        <p:spPr>
          <a:xfrm>
            <a:off x="478440" y="5040000"/>
            <a:ext cx="8939520" cy="23590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" descr=""/>
          <p:cNvPicPr/>
          <p:nvPr/>
        </p:nvPicPr>
        <p:blipFill>
          <a:blip r:embed="rId1"/>
          <a:stretch/>
        </p:blipFill>
        <p:spPr>
          <a:xfrm>
            <a:off x="360000" y="1770840"/>
            <a:ext cx="9574920" cy="34840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504000" y="301320"/>
            <a:ext cx="9070560" cy="126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IN" sz="4400" spc="-1" strike="noStrike">
                <a:solidFill>
                  <a:srgbClr val="000000"/>
                </a:solidFill>
                <a:latin typeface="Arial"/>
                <a:ea typeface="DejaVu Sans"/>
              </a:rPr>
              <a:t>11.7.2 Cube</a:t>
            </a:r>
            <a:endParaRPr b="0" lang="en-IN" sz="4400" spc="-1" strike="noStrike">
              <a:latin typeface="Arial"/>
            </a:endParaRPr>
          </a:p>
        </p:txBody>
      </p:sp>
      <p:pic>
        <p:nvPicPr>
          <p:cNvPr id="89" name="" descr=""/>
          <p:cNvPicPr/>
          <p:nvPr/>
        </p:nvPicPr>
        <p:blipFill>
          <a:blip r:embed="rId1"/>
          <a:stretch/>
        </p:blipFill>
        <p:spPr>
          <a:xfrm>
            <a:off x="648000" y="1368000"/>
            <a:ext cx="8494920" cy="61189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504000" y="144000"/>
            <a:ext cx="9070560" cy="6008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92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3200" spc="-1" strike="noStrike">
                <a:solidFill>
                  <a:srgbClr val="000000"/>
                </a:solidFill>
                <a:latin typeface="Arial"/>
                <a:ea typeface="DejaVu Sans"/>
              </a:rPr>
              <a:t>11.7.3 Cylinders</a:t>
            </a:r>
            <a:endParaRPr b="0" lang="en-IN" sz="32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3200" spc="-1" strike="noStrike">
                <a:solidFill>
                  <a:srgbClr val="000000"/>
                </a:solidFill>
                <a:latin typeface="Arial"/>
                <a:ea typeface="DejaVu Sans"/>
              </a:rPr>
              <a:t>Most of the cylinders we observe are right circular cylinders. For example, a tin, round pillars, tube lights, water pipes etc.</a:t>
            </a:r>
            <a:endParaRPr b="0" lang="en-IN" sz="3200" spc="-1" strike="noStrike">
              <a:latin typeface="Arial"/>
            </a:endParaRPr>
          </a:p>
        </p:txBody>
      </p:sp>
      <p:pic>
        <p:nvPicPr>
          <p:cNvPr id="91" name="" descr=""/>
          <p:cNvPicPr/>
          <p:nvPr/>
        </p:nvPicPr>
        <p:blipFill>
          <a:blip r:embed="rId1"/>
          <a:stretch/>
        </p:blipFill>
        <p:spPr>
          <a:xfrm>
            <a:off x="1008000" y="2520000"/>
            <a:ext cx="8206920" cy="40633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Application>LibreOffice/5.4.5.1$Linux_X86_64 LibreOffice_project/40m0$Build-1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2020-10-11T09:08:52Z</dcterms:created>
  <dc:creator/>
  <dc:description/>
  <dc:language>en-IN</dc:language>
  <cp:lastModifiedBy/>
  <dcterms:modified xsi:type="dcterms:W3CDTF">2020-10-11T12:29:09Z</dcterms:modified>
  <cp:revision>5</cp:revision>
  <dc:subject/>
  <dc:title/>
</cp:coreProperties>
</file>