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6" r:id="rId3"/>
    <p:sldId id="283" r:id="rId4"/>
    <p:sldId id="268" r:id="rId5"/>
    <p:sldId id="264" r:id="rId6"/>
    <p:sldId id="271" r:id="rId7"/>
    <p:sldId id="260" r:id="rId8"/>
    <p:sldId id="315" r:id="rId9"/>
    <p:sldId id="316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030D49-B7C5-4D22-A9AB-68F095AC98B2}" v="41" dt="2020-10-17T15:26:59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90E8A7-9819-4757-83DA-C5D578C4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55188" cy="2203269"/>
          </a:xfrm>
        </p:spPr>
        <p:txBody>
          <a:bodyPr>
            <a:normAutofit/>
          </a:bodyPr>
          <a:lstStyle/>
          <a:p>
            <a:r>
              <a:rPr lang="en-US" dirty="0"/>
              <a:t>CLASS 8   SCIENCE</a:t>
            </a:r>
            <a:br>
              <a:rPr lang="en-US" dirty="0"/>
            </a:br>
            <a:r>
              <a:rPr lang="en-US" dirty="0"/>
              <a:t>FORCE AND PRESSURE –MODULE 4 ON LIQUID PRESSURE</a:t>
            </a:r>
            <a:br>
              <a:rPr lang="en-US" dirty="0"/>
            </a:br>
            <a:r>
              <a:rPr lang="en-US" dirty="0"/>
              <a:t>                          </a:t>
            </a:r>
            <a:r>
              <a:rPr lang="en-US" sz="2400" cap="none" dirty="0" err="1"/>
              <a:t>Mrs.Geeta</a:t>
            </a:r>
            <a:r>
              <a:rPr lang="en-US" sz="2400" cap="none" dirty="0"/>
              <a:t> Gupta </a:t>
            </a:r>
            <a:br>
              <a:rPr lang="en-US" sz="2400" cap="none" dirty="0"/>
            </a:br>
            <a:r>
              <a:rPr lang="en-US" sz="2400" cap="none" dirty="0"/>
              <a:t>                                        A.E.C.S.-1,Mumbai </a:t>
            </a:r>
            <a:endParaRPr lang="en-US" sz="2400" dirty="0"/>
          </a:p>
        </p:txBody>
      </p:sp>
      <p:pic>
        <p:nvPicPr>
          <p:cNvPr id="5" name="Content Placeholder 4" descr="Physics - Understanding liquid pressure - English - YouTube">
            <a:extLst>
              <a:ext uri="{FF2B5EF4-FFF2-40B4-BE49-F238E27FC236}">
                <a16:creationId xmlns:a16="http://schemas.microsoft.com/office/drawing/2014/main" id="{8ECF9C12-9CDE-4807-9C23-6FEEAF2AF937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/>
          <a:stretch/>
        </p:blipFill>
        <p:spPr>
          <a:xfrm>
            <a:off x="913775" y="2433837"/>
            <a:ext cx="4836149" cy="3805646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3F9C8-84C7-4C81-B80F-A3F7E04C4D3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earn Consequences of Liquid Pressure - Basic in 3 minutes.">
            <a:extLst>
              <a:ext uri="{FF2B5EF4-FFF2-40B4-BE49-F238E27FC236}">
                <a16:creationId xmlns:a16="http://schemas.microsoft.com/office/drawing/2014/main" id="{448E1162-A302-4AD8-A907-1607ADCCCE6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7093"/>
            <a:ext cx="5181600" cy="4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395DD5-A768-44C5-9FE0-FA21B743D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3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3"/>
    </mc:Choice>
    <mc:Fallback>
      <p:transition spd="slow" advTm="1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081D-B05F-419F-8695-DE40BBD7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A6C08-7070-4A00-A0CE-C0A0B5275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A66A6C-51BE-4BA8-B56C-3989C95F7E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86" y="382418"/>
            <a:ext cx="9222316" cy="589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0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081D-B05F-419F-8695-DE40BBD7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A6C08-7070-4A00-A0CE-C0A0B5275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BA6BA-634F-46F7-9FFA-2077EE3A8B4C}"/>
              </a:ext>
            </a:extLst>
          </p:cNvPr>
          <p:cNvPicPr/>
          <p:nvPr/>
        </p:nvPicPr>
        <p:blipFill rotWithShape="1">
          <a:blip r:embed="rId4"/>
          <a:srcRect l="3568" t="2404" r="5298"/>
          <a:stretch/>
        </p:blipFill>
        <p:spPr>
          <a:xfrm>
            <a:off x="701039" y="263663"/>
            <a:ext cx="10384972" cy="605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09D9E-6AEA-4C9F-8993-713C5F7CB29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13016" b="10113"/>
          <a:stretch/>
        </p:blipFill>
        <p:spPr bwMode="auto">
          <a:xfrm>
            <a:off x="5893525" y="3386928"/>
            <a:ext cx="2908663" cy="28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C4D845-022E-47FB-B875-9B9E65CC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8"/>
    </mc:Choice>
    <mc:Fallback>
      <p:transition spd="slow" advTm="1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D55B1-91B2-4585-B2F6-703010BED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3"/>
          <a:stretch/>
        </p:blipFill>
        <p:spPr>
          <a:xfrm>
            <a:off x="1362311" y="413657"/>
            <a:ext cx="9275787" cy="603068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D26597-B292-4317-8E01-01EB624D5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1"/>
    </mc:Choice>
    <mc:Fallback>
      <p:transition spd="slow" advTm="2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A6C08-7070-4A00-A0CE-C0A0B5275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0212" y="5255693"/>
            <a:ext cx="6568235" cy="65351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6" descr="Pressure (Learn) : Physics : Class 8 : Amrita Vidyalayam eLearning Network">
            <a:extLst>
              <a:ext uri="{FF2B5EF4-FFF2-40B4-BE49-F238E27FC236}">
                <a16:creationId xmlns:a16="http://schemas.microsoft.com/office/drawing/2014/main" id="{B8D698C2-60B4-4AE0-A711-0A8A6D97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4425" y="1529817"/>
            <a:ext cx="6749239" cy="4451883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0FF48A-76B7-46C0-94C5-7810458E3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66"/>
    </mc:Choice>
    <mc:Fallback>
      <p:transition spd="slow" advTm="7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081D-B05F-419F-8695-DE40BBD7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A6C08-7070-4A00-A0CE-C0A0B5275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Pressure Exerted by Liquids and Gases - Class 8 Science Notes">
            <a:extLst>
              <a:ext uri="{FF2B5EF4-FFF2-40B4-BE49-F238E27FC236}">
                <a16:creationId xmlns:a16="http://schemas.microsoft.com/office/drawing/2014/main" id="{76986915-859C-4881-B9E7-6B36A561000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/>
          <a:stretch/>
        </p:blipFill>
        <p:spPr bwMode="auto">
          <a:xfrm>
            <a:off x="1122745" y="915645"/>
            <a:ext cx="96393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855197-3374-452E-AF42-EE1F1C6B0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0"/>
    </mc:Choice>
    <mc:Fallback>
      <p:transition spd="slow" advTm="7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28CB1-C297-41F1-9875-432138E19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2" b="8930"/>
          <a:stretch/>
        </p:blipFill>
        <p:spPr>
          <a:xfrm>
            <a:off x="2960563" y="174172"/>
            <a:ext cx="4562981" cy="4923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CBD66-AD50-4F2A-8807-C22A7045EF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787" t="13671" r="10249"/>
          <a:stretch/>
        </p:blipFill>
        <p:spPr>
          <a:xfrm>
            <a:off x="2477624" y="4838218"/>
            <a:ext cx="8261984" cy="18456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60A195-D6C4-49DA-A0E0-79C6AACE1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8"/>
    </mc:Choice>
    <mc:Fallback>
      <p:transition spd="slow" advTm="48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quid pressure measurement example vector illustration diagram">
            <a:extLst>
              <a:ext uri="{FF2B5EF4-FFF2-40B4-BE49-F238E27FC236}">
                <a16:creationId xmlns:a16="http://schemas.microsoft.com/office/drawing/2014/main" id="{B762B96B-3DB5-4FD2-AF81-2A0BDB5B746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5"/>
          <a:stretch/>
        </p:blipFill>
        <p:spPr bwMode="auto">
          <a:xfrm>
            <a:off x="1619794" y="524788"/>
            <a:ext cx="8110330" cy="562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563DA7-EBC0-423B-86F6-1E3DD835A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9"/>
    </mc:Choice>
    <mc:Fallback>
      <p:transition spd="slow" advTm="2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5E1980E-264F-456D-9E3D-8288E7E6D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/>
          <a:stretch/>
        </p:blipFill>
        <p:spPr bwMode="auto">
          <a:xfrm>
            <a:off x="2013856" y="1358536"/>
            <a:ext cx="7922623" cy="54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BCCF0-ED60-4B6F-873F-0696A1231B1F}"/>
              </a:ext>
            </a:extLst>
          </p:cNvPr>
          <p:cNvSpPr txBox="1"/>
          <p:nvPr/>
        </p:nvSpPr>
        <p:spPr>
          <a:xfrm>
            <a:off x="2830285" y="564863"/>
            <a:ext cx="7506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CHARACTERISTICS OF LIQUID PRESSURE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992DF2-9C0B-46E0-9E9A-28557BB35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6"/>
    </mc:Choice>
    <mc:Fallback>
      <p:transition spd="slow" advTm="2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E1923-FE59-406D-B168-D4491762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" y="395287"/>
            <a:ext cx="10315575" cy="60674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600D34-CDFE-450B-A48B-EB5F2134D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80"/>
    </mc:Choice>
    <mc:Fallback>
      <p:transition spd="slow" advTm="40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36</Words>
  <Application>Microsoft Office PowerPoint</Application>
  <PresentationFormat>Widescreen</PresentationFormat>
  <Paragraphs>2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Droplet</vt:lpstr>
      <vt:lpstr>CLASS 8   SCIENCE FORCE AND PRESSURE –MODULE 4 ON LIQUID PRESSURE                           Mrs.Geeta Gupta                                          A.E.C.S.-1,Mumbai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</dc:creator>
  <cp:lastModifiedBy>pk</cp:lastModifiedBy>
  <cp:revision>22</cp:revision>
  <dcterms:created xsi:type="dcterms:W3CDTF">2020-10-17T14:07:22Z</dcterms:created>
  <dcterms:modified xsi:type="dcterms:W3CDTF">2020-10-18T18:17:43Z</dcterms:modified>
</cp:coreProperties>
</file>