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59" r:id="rId7"/>
    <p:sldId id="260" r:id="rId8"/>
    <p:sldId id="275" r:id="rId9"/>
    <p:sldId id="261" r:id="rId10"/>
    <p:sldId id="276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3717925"/>
            <a:ext cx="8207375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9900" y="4940300"/>
            <a:ext cx="8212138" cy="981075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4750"/>
            <a:ext cx="4038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457200" y="1174750"/>
            <a:ext cx="82296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1BA63A0B-A7E6-48B9-93FF-C016A696D668}" type="datetimeFigureOut">
              <a:rPr lang="en-US" smtClean="0"/>
              <a:pPr/>
              <a:t>31/07/2020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80A7BD96-28AE-43DE-A565-5D9A0F6BBF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ln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CLASS  VIII                               MODULE 3</a:t>
            </a:r>
          </a:p>
        </p:txBody>
      </p:sp>
      <p:sp>
        <p:nvSpPr>
          <p:cNvPr id="4" name="Rectangles 3"/>
          <p:cNvSpPr/>
          <p:nvPr/>
        </p:nvSpPr>
        <p:spPr>
          <a:xfrm rot="10800000" flipV="1">
            <a:off x="283210" y="1452245"/>
            <a:ext cx="8343265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7200" b="1" dirty="0" smtClean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REPRODUCTION IN ANIMALS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4419600"/>
            <a:ext cx="76788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A K MISHRA, TGT/SS, AECS-3,MUMBAI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0" y="4114800"/>
            <a:ext cx="270837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PREPARED BY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the changes, that we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observe in our human body as we grow?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400" dirty="0" smtClean="0"/>
              <a:t>* In human beings ,body parts similar to those present in the adults are present in  from the time of birth.</a:t>
            </a:r>
            <a:endParaRPr lang="en-US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s 3"/>
          <p:cNvSpPr/>
          <p:nvPr/>
        </p:nvSpPr>
        <p:spPr>
          <a:xfrm>
            <a:off x="781050" y="1614805"/>
            <a:ext cx="765302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7200" b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 YOU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092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VIVIPAROUS AND OVIPAROUS ANIMALS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663700"/>
            <a:ext cx="8790305" cy="4464050"/>
          </a:xfrm>
        </p:spPr>
        <p:txBody>
          <a:bodyPr>
            <a:normAutofit fontScale="90000" lnSpcReduction="20000"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b="1" dirty="0" smtClean="0"/>
              <a:t>VIVIPAROUS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The animals which give birth to young ones are called viviparous animals.</a:t>
            </a:r>
          </a:p>
          <a:p>
            <a:pPr>
              <a:buNone/>
            </a:pPr>
            <a:r>
              <a:rPr lang="en-US" sz="3600" dirty="0"/>
              <a:t> </a:t>
            </a:r>
            <a:r>
              <a:rPr lang="en-US" sz="3600" dirty="0" smtClean="0"/>
              <a:t>   Example- Mammals like cow,dog,cat etc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b="1" dirty="0" smtClean="0"/>
              <a:t>OVIPAROUS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Those animals which lay eggs are called oviparous.</a:t>
            </a:r>
          </a:p>
          <a:p>
            <a:pPr>
              <a:buNone/>
            </a:pPr>
            <a:r>
              <a:rPr lang="en-US" sz="3600" dirty="0"/>
              <a:t> </a:t>
            </a:r>
            <a:r>
              <a:rPr lang="en-US" sz="3600" dirty="0" smtClean="0"/>
              <a:t>   Example- Hen,Duck,Birds etc.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4335"/>
            <a:ext cx="8229600" cy="633095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1026" name="Picture 2" descr="C:\Users\Mishra\Downloads\viviparou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295400"/>
            <a:ext cx="7162800" cy="48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VIVIPAROUS</a:t>
            </a:r>
            <a:endParaRPr lang="en-US" dirty="0"/>
          </a:p>
        </p:txBody>
      </p:sp>
      <p:pic>
        <p:nvPicPr>
          <p:cNvPr id="4" name="Content Placeholder 3" descr="C:\Users\Mishra\Downloads\viviparo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8305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OVIPAROUS</a:t>
            </a:r>
            <a:endParaRPr lang="en-US" dirty="0"/>
          </a:p>
        </p:txBody>
      </p:sp>
      <p:pic>
        <p:nvPicPr>
          <p:cNvPr id="4" name="Content Placeholder 3" descr="C:\Users\Mishra\Downloads\oviparous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9200"/>
            <a:ext cx="8001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6410"/>
            <a:ext cx="8229600" cy="94234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dirty="0" smtClean="0">
                <a:ln/>
                <a:solidFill>
                  <a:srgbClr val="FF0000"/>
                </a:solidFill>
                <a:effectLst/>
              </a:rPr>
              <a:t>YOUNG ONES TO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84655"/>
            <a:ext cx="8229600" cy="4443095"/>
          </a:xfrm>
        </p:spPr>
        <p:txBody>
          <a:bodyPr/>
          <a:lstStyle/>
          <a:p>
            <a:r>
              <a:rPr lang="en-US" dirty="0" smtClean="0"/>
              <a:t>The new individuals which are born  or hatched from the eggs continue to grow till they become adult.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some animals ,the young ones may look different from the adults.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mtClean="0"/>
              <a:t>Egg</a:t>
            </a:r>
            <a:r>
              <a:rPr lang="en-US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larva or caterpillarpupa</a:t>
            </a:r>
            <a:r>
              <a:rPr lang="en-US" smtClean="0">
                <a:sym typeface="Wingdings" panose="05000000000000000000" pitchFamily="2" charset="2"/>
              </a:rPr>
              <a:t>adult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8229600" cy="125539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n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METAMORPHOSIS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600" dirty="0" smtClean="0"/>
              <a:t> </a:t>
            </a:r>
          </a:p>
          <a:p>
            <a:pPr>
              <a:buNone/>
            </a:pPr>
            <a:r>
              <a:rPr lang="en-US" sz="3600" dirty="0" smtClean="0"/>
              <a:t>The transformation of the larva  into an adult through drastic changes is called metamorphosis.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Egg</a:t>
            </a:r>
            <a:r>
              <a:rPr lang="en-US" sz="3600" dirty="0" smtClean="0">
                <a:sym typeface="Wingdings" panose="05000000000000000000" pitchFamily="2" charset="2"/>
              </a:rPr>
              <a:t> tadpole (larva) adult</a:t>
            </a: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*Similarly , the caterpillar or the pupa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4400" dirty="0" smtClean="0"/>
              <a:t>of silkworm looks very different from the adult moth.</a:t>
            </a:r>
          </a:p>
          <a:p>
            <a:pPr>
              <a:buNone/>
            </a:pPr>
            <a:r>
              <a:rPr lang="en-US" sz="4400" dirty="0" smtClean="0"/>
              <a:t>* The features that are present in the adult are not found in these young one</a:t>
            </a:r>
            <a:r>
              <a:rPr lang="en-US" dirty="0" smtClean="0"/>
              <a:t>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8229600" cy="89916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LIFE CYCLE OF FROG</a:t>
            </a:r>
          </a:p>
        </p:txBody>
      </p:sp>
      <p:pic>
        <p:nvPicPr>
          <p:cNvPr id="3" name="Content Placeholder 2" descr="C:\Users\Mishra\Downloads\METAMORPHOSIS IN FROG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76400"/>
            <a:ext cx="7148512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reen Color">
  <a:themeElements>
    <a:clrScheme name="Green Color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99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AACAAA"/>
      </a:accent5>
      <a:accent6>
        <a:srgbClr val="8AB900"/>
      </a:accent6>
      <a:hlink>
        <a:srgbClr val="CC3300"/>
      </a:hlink>
      <a:folHlink>
        <a:srgbClr val="996600"/>
      </a:folHlink>
    </a:clrScheme>
    <a:fontScheme name="Green Color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reen Colo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een Colo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een Color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9900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B900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215</Words>
  <Application>WPS Presentation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Green Color</vt:lpstr>
      <vt:lpstr>Slide 1</vt:lpstr>
      <vt:lpstr>VIVIPAROUS AND OVIPAROUS ANIMALS</vt:lpstr>
      <vt:lpstr>EXAMPLES</vt:lpstr>
      <vt:lpstr>            VIVIPAROUS</vt:lpstr>
      <vt:lpstr>               OVIPAROUS</vt:lpstr>
      <vt:lpstr>YOUNG ONES TO ADULTS</vt:lpstr>
      <vt:lpstr>METAMORPHOSIS</vt:lpstr>
      <vt:lpstr>*Similarly , the caterpillar or the pupa  </vt:lpstr>
      <vt:lpstr>LIFE CYCLE OF FROG</vt:lpstr>
      <vt:lpstr>What about the changes, that we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REPRODUCTION IN ANIMALS</dc:title>
  <dc:creator>Mishra</dc:creator>
  <cp:lastModifiedBy>Mishra</cp:lastModifiedBy>
  <cp:revision>48</cp:revision>
  <dcterms:created xsi:type="dcterms:W3CDTF">2020-07-16T16:13:00Z</dcterms:created>
  <dcterms:modified xsi:type="dcterms:W3CDTF">2020-07-31T07:20:56Z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