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6" r:id="rId4"/>
    <p:sldId id="267" r:id="rId5"/>
    <p:sldId id="274" r:id="rId6"/>
    <p:sldId id="269" r:id="rId7"/>
    <p:sldId id="275" r:id="rId8"/>
    <p:sldId id="270" r:id="rId9"/>
    <p:sldId id="261" r:id="rId10"/>
    <p:sldId id="263" r:id="rId11"/>
    <p:sldId id="264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C2477-CF4F-4E29-8701-065EC4F179D5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E97-5332-4955-BF0F-A70E0DA78C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C2477-CF4F-4E29-8701-065EC4F179D5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E97-5332-4955-BF0F-A70E0DA78C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C2477-CF4F-4E29-8701-065EC4F179D5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E97-5332-4955-BF0F-A70E0DA78C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C2477-CF4F-4E29-8701-065EC4F179D5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E97-5332-4955-BF0F-A70E0DA78C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C2477-CF4F-4E29-8701-065EC4F179D5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E97-5332-4955-BF0F-A70E0DA78C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C2477-CF4F-4E29-8701-065EC4F179D5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E97-5332-4955-BF0F-A70E0DA78C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C2477-CF4F-4E29-8701-065EC4F179D5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E97-5332-4955-BF0F-A70E0DA78C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C2477-CF4F-4E29-8701-065EC4F179D5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E97-5332-4955-BF0F-A70E0DA78C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C2477-CF4F-4E29-8701-065EC4F179D5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E97-5332-4955-BF0F-A70E0DA78C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C2477-CF4F-4E29-8701-065EC4F179D5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E97-5332-4955-BF0F-A70E0DA78C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C2477-CF4F-4E29-8701-065EC4F179D5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001CE97-5332-4955-BF0F-A70E0DA78C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7C2477-CF4F-4E29-8701-065EC4F179D5}" type="datetimeFigureOut">
              <a:rPr lang="en-US" smtClean="0"/>
              <a:pPr/>
              <a:t>07/08/2020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001CE97-5332-4955-BF0F-A70E0DA78CF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5422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CHAPTER 10  REACHING THE AGE OF ADOLESCENCE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</a:t>
            </a:r>
            <a:r>
              <a:rPr lang="en-US" sz="3200" dirty="0" smtClean="0">
                <a:solidFill>
                  <a:srgbClr val="C00000"/>
                </a:solidFill>
              </a:rPr>
              <a:t>CLASS   VIII                       MODULE   4</a:t>
            </a:r>
          </a:p>
          <a:p>
            <a:pPr>
              <a:buNone/>
            </a:pPr>
            <a:endParaRPr lang="en-US" sz="3200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                                        PREPARED BY </a:t>
            </a:r>
          </a:p>
          <a:p>
            <a:pPr>
              <a:buNone/>
            </a:pP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smtClean="0">
                <a:solidFill>
                  <a:srgbClr val="C00000"/>
                </a:solidFill>
              </a:rPr>
              <a:t>                                         A K MISHRA</a:t>
            </a:r>
          </a:p>
          <a:p>
            <a:pPr>
              <a:buNone/>
            </a:pP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smtClean="0">
                <a:solidFill>
                  <a:srgbClr val="C00000"/>
                </a:solidFill>
              </a:rPr>
              <a:t>                                            TGT/SS</a:t>
            </a:r>
          </a:p>
          <a:p>
            <a:pPr>
              <a:buNone/>
            </a:pP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smtClean="0">
                <a:solidFill>
                  <a:srgbClr val="C00000"/>
                </a:solidFill>
              </a:rPr>
              <a:t>                                            AECS-3,MUMBAI</a:t>
            </a:r>
          </a:p>
          <a:p>
            <a:pPr>
              <a:buNone/>
            </a:pPr>
            <a:r>
              <a:rPr lang="en-US" sz="3200" dirty="0"/>
              <a:t> </a:t>
            </a:r>
            <a:r>
              <a:rPr lang="en-US" sz="3200" dirty="0" smtClean="0"/>
              <a:t>                                  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752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n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OF HORMONES IN COMPLETING THE LIFE HISTORY OF INSECTS </a:t>
            </a:r>
            <a:r>
              <a:rPr lang="en-US" dirty="0" smtClean="0">
                <a:ln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AND FROGS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410" y="2286000"/>
            <a:ext cx="8688705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b="1" dirty="0" smtClean="0">
                <a:solidFill>
                  <a:srgbClr val="002060"/>
                </a:solidFill>
              </a:rPr>
              <a:t>METAMORPHOSIS-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 </a:t>
            </a:r>
            <a:r>
              <a:rPr lang="en-US" sz="2800" dirty="0" smtClean="0">
                <a:solidFill>
                  <a:srgbClr val="002060"/>
                </a:solidFill>
              </a:rPr>
              <a:t>The change from larva to adult is called metamorphosis.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In insects, metamorphosis is controlled by insect hormones.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In a frog, it is controlled by thyroxin, the hormone produced by thyroid.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rgbClr val="002060"/>
                </a:solidFill>
              </a:rPr>
              <a:t>Thyroxine</a:t>
            </a:r>
            <a:r>
              <a:rPr lang="en-US" sz="2800" dirty="0" smtClean="0">
                <a:solidFill>
                  <a:srgbClr val="002060"/>
                </a:solidFill>
              </a:rPr>
              <a:t>  production requires the presence of iodine in water.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* </a:t>
            </a:r>
            <a:r>
              <a:rPr lang="en-US" sz="4400" dirty="0" smtClean="0"/>
              <a:t>If the water in which tadpoles are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  </a:t>
            </a:r>
            <a:r>
              <a:rPr lang="en-US" sz="5400" dirty="0" smtClean="0">
                <a:solidFill>
                  <a:srgbClr val="002060"/>
                </a:solidFill>
              </a:rPr>
              <a:t>growing does not contain sufficient  iodine, the tadpoles cannot become</a:t>
            </a:r>
          </a:p>
          <a:p>
            <a:pPr>
              <a:buNone/>
            </a:pPr>
            <a:r>
              <a:rPr lang="en-US" sz="5400" dirty="0" smtClean="0">
                <a:solidFill>
                  <a:srgbClr val="002060"/>
                </a:solidFill>
              </a:rPr>
              <a:t>       adult.</a:t>
            </a:r>
            <a:endParaRPr lang="en-US" sz="5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PRESENCE OF IODINE IN WATER </a:t>
            </a:r>
            <a:endParaRPr lang="en-US" sz="3600" dirty="0"/>
          </a:p>
        </p:txBody>
      </p:sp>
      <p:pic>
        <p:nvPicPr>
          <p:cNvPr id="1026" name="Picture 2" descr="C:\Users\Mishra\Downloads\TADEPOLE 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057400"/>
            <a:ext cx="7391400" cy="42775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A TADPOLE LARVA</a:t>
            </a:r>
            <a:endParaRPr lang="en-US" dirty="0"/>
          </a:p>
        </p:txBody>
      </p:sp>
      <p:pic>
        <p:nvPicPr>
          <p:cNvPr id="2050" name="Picture 2" descr="C:\Users\Mishra\Downloads\TADPOLE LARV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905000"/>
            <a:ext cx="5029200" cy="426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END    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/>
              <a:t>                   MODULE  4</a:t>
            </a:r>
            <a:endParaRPr lang="en-US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133350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HORMONES OTHER THAN SEX HORMONES</a:t>
            </a:r>
          </a:p>
        </p:txBody>
      </p:sp>
      <p:pic>
        <p:nvPicPr>
          <p:cNvPr id="3074" name="Picture 2" descr="C:\Users\Mishra\Downloads\position of endocrine gland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524000"/>
            <a:ext cx="5238750" cy="472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* Apart  from the Pituitary, the testes and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>
                <a:solidFill>
                  <a:srgbClr val="002060"/>
                </a:solidFill>
              </a:rPr>
              <a:t> the ovaries , there are other endocrine glands </a:t>
            </a:r>
          </a:p>
          <a:p>
            <a:pPr>
              <a:buNone/>
            </a:pPr>
            <a:r>
              <a:rPr lang="en-US" sz="3200" dirty="0" smtClean="0">
                <a:solidFill>
                  <a:srgbClr val="002060"/>
                </a:solidFill>
              </a:rPr>
              <a:t>  in the body such as thyroid, pancreas and </a:t>
            </a:r>
          </a:p>
          <a:p>
            <a:pPr>
              <a:buNone/>
            </a:pPr>
            <a:r>
              <a:rPr lang="en-US" sz="3200" dirty="0" smtClean="0">
                <a:solidFill>
                  <a:srgbClr val="002060"/>
                </a:solidFill>
              </a:rPr>
              <a:t>   adrenals.</a:t>
            </a:r>
          </a:p>
          <a:p>
            <a:pPr>
              <a:buFont typeface="Arial" charset="0"/>
              <a:buChar char="•"/>
            </a:pPr>
            <a:r>
              <a:rPr lang="en-US" sz="3200" dirty="0" smtClean="0">
                <a:solidFill>
                  <a:srgbClr val="002060"/>
                </a:solidFill>
              </a:rPr>
              <a:t>Thyroid gland produces </a:t>
            </a:r>
            <a:r>
              <a:rPr lang="en-US" sz="3200" dirty="0" err="1" smtClean="0">
                <a:solidFill>
                  <a:srgbClr val="002060"/>
                </a:solidFill>
              </a:rPr>
              <a:t>thyroxine</a:t>
            </a:r>
            <a:r>
              <a:rPr lang="en-US" sz="3200" dirty="0" smtClean="0">
                <a:solidFill>
                  <a:srgbClr val="002060"/>
                </a:solidFill>
              </a:rPr>
              <a:t> which </a:t>
            </a:r>
          </a:p>
          <a:p>
            <a:pPr>
              <a:buNone/>
            </a:pPr>
            <a:r>
              <a:rPr lang="en-US" sz="3200" dirty="0" smtClean="0">
                <a:solidFill>
                  <a:srgbClr val="002060"/>
                </a:solidFill>
              </a:rPr>
              <a:t>    prevents ‘</a:t>
            </a:r>
            <a:r>
              <a:rPr lang="en-US" sz="3200" dirty="0" err="1" smtClean="0">
                <a:solidFill>
                  <a:srgbClr val="002060"/>
                </a:solidFill>
              </a:rPr>
              <a:t>goitre</a:t>
            </a:r>
            <a:r>
              <a:rPr lang="en-US" sz="3200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en-US" sz="3200" dirty="0" smtClean="0">
                <a:solidFill>
                  <a:srgbClr val="002060"/>
                </a:solidFill>
              </a:rPr>
              <a:t> * Endocrine part of Pancreas secretes insulin.</a:t>
            </a:r>
          </a:p>
          <a:p>
            <a:pPr>
              <a:buNone/>
            </a:pPr>
            <a:r>
              <a:rPr lang="en-US" sz="3200" dirty="0" smtClean="0">
                <a:solidFill>
                  <a:srgbClr val="002060"/>
                </a:solidFill>
              </a:rPr>
              <a:t>    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* A person was suffering from ‘ diabetes’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 </a:t>
            </a:r>
            <a:r>
              <a:rPr lang="en-US" sz="3600" dirty="0" smtClean="0">
                <a:solidFill>
                  <a:srgbClr val="002060"/>
                </a:solidFill>
              </a:rPr>
              <a:t>because pancreas was not producing 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   the hormone insulin in sufficient 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    quantities.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 * Adrenal glands secrete </a:t>
            </a:r>
            <a:r>
              <a:rPr lang="en-US" sz="3600" dirty="0" smtClean="0">
                <a:solidFill>
                  <a:srgbClr val="002060"/>
                </a:solidFill>
              </a:rPr>
              <a:t>hormones</a:t>
            </a:r>
            <a:endParaRPr lang="en-US" sz="36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     which maintain the correct salt     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       balance in the blood.</a:t>
            </a:r>
          </a:p>
          <a:p>
            <a:pPr>
              <a:buNone/>
            </a:pPr>
            <a:r>
              <a:rPr lang="en-US" sz="3600" dirty="0" smtClean="0"/>
              <a:t>    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PANCREAS</a:t>
            </a:r>
            <a:endParaRPr lang="en-US" dirty="0"/>
          </a:p>
        </p:txBody>
      </p:sp>
      <p:pic>
        <p:nvPicPr>
          <p:cNvPr id="3074" name="Picture 2" descr="C:\Users\Mishra\Downloads\PANCREA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1981200"/>
            <a:ext cx="7391400" cy="426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* Adrenals  also produce the hormone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4800" dirty="0" smtClean="0">
                <a:solidFill>
                  <a:srgbClr val="002060"/>
                </a:solidFill>
              </a:rPr>
              <a:t>adrenalin.</a:t>
            </a:r>
          </a:p>
          <a:p>
            <a:pPr>
              <a:buNone/>
            </a:pPr>
            <a:r>
              <a:rPr lang="en-US" sz="4800" dirty="0" smtClean="0">
                <a:solidFill>
                  <a:srgbClr val="002060"/>
                </a:solidFill>
              </a:rPr>
              <a:t> * It helps the body to adjust to stress when one is very angry, embarrassed  or </a:t>
            </a:r>
          </a:p>
          <a:p>
            <a:pPr>
              <a:buNone/>
            </a:pPr>
            <a:r>
              <a:rPr lang="en-US" sz="4800" dirty="0" smtClean="0">
                <a:solidFill>
                  <a:srgbClr val="002060"/>
                </a:solidFill>
              </a:rPr>
              <a:t>     worried.</a:t>
            </a:r>
            <a:endParaRPr lang="en-US" sz="4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ADRENAL GLANDS</a:t>
            </a:r>
            <a:endParaRPr lang="en-US" dirty="0"/>
          </a:p>
        </p:txBody>
      </p:sp>
      <p:pic>
        <p:nvPicPr>
          <p:cNvPr id="4098" name="Picture 2" descr="C:\Users\Mishra\Downloads\ADRENAL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81200" y="2057401"/>
            <a:ext cx="4724400" cy="3581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*Thyroid and adrenals secrete their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  </a:t>
            </a:r>
            <a:r>
              <a:rPr lang="en-US" sz="3600" dirty="0" smtClean="0">
                <a:solidFill>
                  <a:srgbClr val="002060"/>
                </a:solidFill>
              </a:rPr>
              <a:t>hormones when they receive orders 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    from the pituitary through its hormones. 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  * Pituitary also secretes  growth 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      hormone  which is necessary for the 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</a:rPr>
              <a:t>      normal growth of a person.</a:t>
            </a:r>
          </a:p>
          <a:p>
            <a:pPr>
              <a:buNone/>
            </a:pPr>
            <a:r>
              <a:rPr lang="en-US" sz="3600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13335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n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HORMONES  AND THEIR FUNCTIONS</a:t>
            </a:r>
          </a:p>
        </p:txBody>
      </p:sp>
      <p:pic>
        <p:nvPicPr>
          <p:cNvPr id="4098" name="Picture 2" descr="C:\Users\Mishra\Downloads\HORMONES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838200" y="1828800"/>
            <a:ext cx="6858000" cy="426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143</TotalTime>
  <Words>303</Words>
  <Application>Microsoft Office PowerPoint</Application>
  <PresentationFormat>On-screen Show (4:3)</PresentationFormat>
  <Paragraphs>52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  CHAPTER 10  REACHING THE AGE OF ADOLESCENCE</vt:lpstr>
      <vt:lpstr>HORMONES OTHER THAN SEX HORMONES</vt:lpstr>
      <vt:lpstr>* Apart  from the Pituitary, the testes and</vt:lpstr>
      <vt:lpstr>* A person was suffering from ‘ diabetes’</vt:lpstr>
      <vt:lpstr>            PANCREAS</vt:lpstr>
      <vt:lpstr>* Adrenals  also produce the hormone </vt:lpstr>
      <vt:lpstr>        ADRENAL GLANDS</vt:lpstr>
      <vt:lpstr>*Thyroid and adrenals secrete their </vt:lpstr>
      <vt:lpstr>HORMONES  AND THEIR FUNCTIONS</vt:lpstr>
      <vt:lpstr>ROLE OF HORMONES IN COMPLETING THE LIFE HISTORY OF INSECTS AND FROGS</vt:lpstr>
      <vt:lpstr>* If the water in which tadpoles are </vt:lpstr>
      <vt:lpstr>PRESENCE OF IODINE IN WATER </vt:lpstr>
      <vt:lpstr>      A TADPOLE LARVA</vt:lpstr>
      <vt:lpstr>                    END    OF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Mishra</dc:creator>
  <cp:lastModifiedBy>Mishra</cp:lastModifiedBy>
  <cp:revision>24</cp:revision>
  <dcterms:created xsi:type="dcterms:W3CDTF">2020-08-01T05:09:24Z</dcterms:created>
  <dcterms:modified xsi:type="dcterms:W3CDTF">2020-08-07T06:26:39Z</dcterms:modified>
</cp:coreProperties>
</file>