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1BA2D-8EF0-6B4C-B948-453C78758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041400"/>
            <a:ext cx="8791575" cy="2387600"/>
          </a:xfrm>
        </p:spPr>
        <p:txBody>
          <a:bodyPr/>
          <a:lstStyle/>
          <a:p>
            <a:r>
              <a:rPr lang="en-US"/>
              <a:t>           </a:t>
            </a:r>
            <a:r>
              <a:rPr lang="en-US" sz="5400">
                <a:solidFill>
                  <a:srgbClr val="FF0000"/>
                </a:solidFill>
              </a:rPr>
              <a:t>संस्कृत (रुचिरा भाग-3) </a:t>
            </a:r>
            <a:br>
              <a:rPr lang="en-US" sz="5400">
                <a:solidFill>
                  <a:srgbClr val="FF0000"/>
                </a:solidFill>
              </a:rPr>
            </a:br>
            <a:r>
              <a:rPr lang="en-US" sz="5400">
                <a:solidFill>
                  <a:srgbClr val="FF0000"/>
                </a:solidFill>
              </a:rPr>
              <a:t>                   </a:t>
            </a:r>
            <a:br>
              <a:rPr lang="en-US" sz="5400">
                <a:solidFill>
                  <a:srgbClr val="FF0000"/>
                </a:solidFill>
              </a:rPr>
            </a:br>
            <a:r>
              <a:rPr lang="en-US" sz="5400">
                <a:solidFill>
                  <a:srgbClr val="FF0000"/>
                </a:solidFill>
              </a:rPr>
              <a:t>                   कक्षा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5CE5CD-3D67-834D-8CE5-3B06F80E46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solidFill>
                  <a:srgbClr val="FF0000"/>
                </a:solidFill>
              </a:rPr>
              <a:t>                   </a:t>
            </a:r>
            <a:r>
              <a:rPr lang="en-US" sz="4800">
                <a:solidFill>
                  <a:srgbClr val="FF0000"/>
                </a:solidFill>
              </a:rPr>
              <a:t>पाठ-4 सदैव पुरतो निधेहि चरणम्</a:t>
            </a:r>
          </a:p>
        </p:txBody>
      </p:sp>
    </p:spTree>
    <p:extLst>
      <p:ext uri="{BB962C8B-B14F-4D97-AF65-F5344CB8AC3E}">
        <p14:creationId xmlns:p14="http://schemas.microsoft.com/office/powerpoint/2010/main" val="1964249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343E-EC12-C546-A57B-0DBA5DAEB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DA06CF9-3ED2-614B-8A24-5132E1302D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38" y="618517"/>
            <a:ext cx="5643562" cy="5727514"/>
          </a:xfr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7E64B9C-3EB3-6442-8EAD-CC1E51FB27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86500" y="618517"/>
            <a:ext cx="5429250" cy="5727514"/>
          </a:xfrm>
        </p:spPr>
      </p:pic>
    </p:spTree>
    <p:extLst>
      <p:ext uri="{BB962C8B-B14F-4D97-AF65-F5344CB8AC3E}">
        <p14:creationId xmlns:p14="http://schemas.microsoft.com/office/powerpoint/2010/main" val="227322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C0ED3-A635-4147-B8DF-4CF522691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>
                <a:solidFill>
                  <a:srgbClr val="FF0000"/>
                </a:solidFill>
              </a:rPr>
              <a:t>धन्यवाद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E7B22-580A-1F41-ACFB-4A82A8B5F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प्रस्तुतकर्ता</a:t>
            </a:r>
          </a:p>
          <a:p>
            <a:r>
              <a:rPr lang="en-US"/>
              <a:t>AECS –KAIGA</a:t>
            </a:r>
          </a:p>
          <a:p>
            <a:r>
              <a:rPr lang="en-US"/>
              <a:t>Vikram singh yogi (TGT-Hindi/sanskrit)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7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2D552-BD8C-7E46-B309-346660860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6" y="-636984"/>
            <a:ext cx="9905998" cy="2202656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पाठ का परिचय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35757C2-5B7E-F645-9223-F495B432A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39" y="952500"/>
            <a:ext cx="10870406" cy="5536406"/>
          </a:xfrm>
        </p:spPr>
      </p:pic>
    </p:spTree>
    <p:extLst>
      <p:ext uri="{BB962C8B-B14F-4D97-AF65-F5344CB8AC3E}">
        <p14:creationId xmlns:p14="http://schemas.microsoft.com/office/powerpoint/2010/main" val="14084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FDC5D-7FA3-AA4B-8C8C-33235FCF3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9905998" cy="147857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पाठ का अर्थ एवं अन्वय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9AADFCB-902F-1544-9012-891BB2797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240" y="1202531"/>
            <a:ext cx="11132344" cy="5191126"/>
          </a:xfrm>
        </p:spPr>
      </p:pic>
    </p:spTree>
    <p:extLst>
      <p:ext uri="{BB962C8B-B14F-4D97-AF65-F5344CB8AC3E}">
        <p14:creationId xmlns:p14="http://schemas.microsoft.com/office/powerpoint/2010/main" val="386460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C708-F511-894A-91BE-44541A7C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98B4F7C-D2F1-C448-8FE1-90DE6ED61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313" y="618518"/>
            <a:ext cx="11049000" cy="5620964"/>
          </a:xfrm>
        </p:spPr>
      </p:pic>
    </p:spTree>
    <p:extLst>
      <p:ext uri="{BB962C8B-B14F-4D97-AF65-F5344CB8AC3E}">
        <p14:creationId xmlns:p14="http://schemas.microsoft.com/office/powerpoint/2010/main" val="370239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D5569-33B4-B948-8B10-0A0AFD323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B3290C9-A50F-A14B-9E42-67097997F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476" y="333375"/>
            <a:ext cx="11401993" cy="6107906"/>
          </a:xfrm>
        </p:spPr>
      </p:pic>
    </p:spTree>
    <p:extLst>
      <p:ext uri="{BB962C8B-B14F-4D97-AF65-F5344CB8AC3E}">
        <p14:creationId xmlns:p14="http://schemas.microsoft.com/office/powerpoint/2010/main" val="85535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2A04B-C69C-7C4D-9BF7-D2DE8B919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1A3B0DD-B9E2-6A4E-AD75-7618E5273C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180" y="488156"/>
            <a:ext cx="5715127" cy="5881688"/>
          </a:xfr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BC0FE5B6-F727-524E-9EEA-0E726F4077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6624" y="488156"/>
            <a:ext cx="5496720" cy="5881688"/>
          </a:xfrm>
        </p:spPr>
      </p:pic>
    </p:spTree>
    <p:extLst>
      <p:ext uri="{BB962C8B-B14F-4D97-AF65-F5344CB8AC3E}">
        <p14:creationId xmlns:p14="http://schemas.microsoft.com/office/powerpoint/2010/main" val="176959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53BC4-92FA-8A4D-B132-E926C15E7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D2191655-223F-434B-8D82-1FBA40CB5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125" y="511969"/>
            <a:ext cx="11156156" cy="5822156"/>
          </a:xfrm>
        </p:spPr>
      </p:pic>
    </p:spTree>
    <p:extLst>
      <p:ext uri="{BB962C8B-B14F-4D97-AF65-F5344CB8AC3E}">
        <p14:creationId xmlns:p14="http://schemas.microsoft.com/office/powerpoint/2010/main" val="173045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81132-332A-A642-A41B-44C50B12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EF97B544-5496-F043-87C2-CEE9C3686D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500" y="466120"/>
            <a:ext cx="5691188" cy="6022785"/>
          </a:xfr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87E743A-BC3D-744F-8455-329C16B734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62688" y="466119"/>
            <a:ext cx="5354636" cy="6022785"/>
          </a:xfrm>
        </p:spPr>
      </p:pic>
    </p:spTree>
    <p:extLst>
      <p:ext uri="{BB962C8B-B14F-4D97-AF65-F5344CB8AC3E}">
        <p14:creationId xmlns:p14="http://schemas.microsoft.com/office/powerpoint/2010/main" val="1573832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A87AE-6329-464B-B89F-017850D6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B508F62-1510-0B4B-AAF7-7D84930F4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406" y="618518"/>
            <a:ext cx="10953749" cy="5620964"/>
          </a:xfrm>
        </p:spPr>
      </p:pic>
    </p:spTree>
    <p:extLst>
      <p:ext uri="{BB962C8B-B14F-4D97-AF65-F5344CB8AC3E}">
        <p14:creationId xmlns:p14="http://schemas.microsoft.com/office/powerpoint/2010/main" val="926508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Circuit</vt:lpstr>
      <vt:lpstr>           संस्कृत (रुचिरा भाग-3)                                         कक्षा 8</vt:lpstr>
      <vt:lpstr>पाठ का परिचय</vt:lpstr>
      <vt:lpstr>पाठ का अर्थ एवं अन्वय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धन्यवाद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संस्कृत (रुचिरा भाग-3)                                         कक्षा 8</dc:title>
  <dc:creator>Unknown User</dc:creator>
  <cp:lastModifiedBy>Unknown User</cp:lastModifiedBy>
  <cp:revision>7</cp:revision>
  <dcterms:created xsi:type="dcterms:W3CDTF">2020-07-15T05:19:21Z</dcterms:created>
  <dcterms:modified xsi:type="dcterms:W3CDTF">2020-07-20T14:42:24Z</dcterms:modified>
</cp:coreProperties>
</file>