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93" r:id="rId2"/>
    <p:sldId id="282" r:id="rId3"/>
    <p:sldId id="283" r:id="rId4"/>
    <p:sldId id="285" r:id="rId5"/>
    <p:sldId id="284" r:id="rId6"/>
    <p:sldId id="260" r:id="rId7"/>
    <p:sldId id="289" r:id="rId8"/>
    <p:sldId id="290" r:id="rId9"/>
    <p:sldId id="29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DFC48CC-A822-434A-85F5-2E3D43E05D6A}">
          <p14:sldIdLst>
            <p14:sldId id="271"/>
            <p14:sldId id="274"/>
            <p14:sldId id="272"/>
            <p14:sldId id="273"/>
            <p14:sldId id="275"/>
            <p14:sldId id="276"/>
            <p14:sldId id="277"/>
            <p14:sldId id="278"/>
            <p14:sldId id="279"/>
            <p14:sldId id="280"/>
            <p14:sldId id="281"/>
            <p14:sldId id="282"/>
            <p14:sldId id="283"/>
            <p14:sldId id="285"/>
            <p14:sldId id="284"/>
            <p14:sldId id="260"/>
            <p14:sldId id="289"/>
            <p14:sldId id="290"/>
            <p14:sldId id="291"/>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F391"/>
    <a:srgbClr val="EA6F24"/>
    <a:srgbClr val="F68718"/>
    <a:srgbClr val="F33F1B"/>
    <a:srgbClr val="E4C12A"/>
    <a:srgbClr val="BAFAA0"/>
    <a:srgbClr val="768398"/>
    <a:srgbClr val="FF9966"/>
    <a:srgbClr val="C9F490"/>
    <a:srgbClr val="B9F2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5" autoAdjust="0"/>
    <p:restoredTop sz="93809" autoAdjust="0"/>
  </p:normalViewPr>
  <p:slideViewPr>
    <p:cSldViewPr snapToGrid="0">
      <p:cViewPr varScale="1">
        <p:scale>
          <a:sx n="69" d="100"/>
          <a:sy n="69" d="100"/>
        </p:scale>
        <p:origin x="-684" y="-108"/>
      </p:cViewPr>
      <p:guideLst>
        <p:guide orient="horz" pos="2160"/>
        <p:guide pos="3840"/>
      </p:guideLst>
    </p:cSldViewPr>
  </p:slideViewPr>
  <p:notesTextViewPr>
    <p:cViewPr>
      <p:scale>
        <a:sx n="1" d="1"/>
        <a:sy n="1" d="1"/>
      </p:scale>
      <p:origin x="0" y="0"/>
    </p:cViewPr>
  </p:notesTextViewPr>
  <p:sorterViewPr>
    <p:cViewPr>
      <p:scale>
        <a:sx n="100" d="100"/>
        <a:sy n="100" d="100"/>
      </p:scale>
      <p:origin x="0" y="-2716"/>
    </p:cViewPr>
  </p:sorter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12/2/2020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xmlns=""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12/2/2020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xmlns=""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xmlns="" val="29812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7874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123976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26595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244793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420580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33963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22925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297275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2318571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351281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847874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116827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12/2/2020</a:t>
            </a:fld>
            <a:endParaRPr/>
          </a:p>
        </p:txBody>
      </p:sp>
    </p:spTree>
    <p:extLst>
      <p:ext uri="{BB962C8B-B14F-4D97-AF65-F5344CB8AC3E}">
        <p14:creationId xmlns:p14="http://schemas.microsoft.com/office/powerpoint/2010/main" xmlns="" val="16819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12/2/2020</a:t>
            </a:fld>
            <a:endParaRPr lang="en-US"/>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A55AFA-EA75-48F9-BC66-24DC5574EB01}"/>
              </a:ext>
            </a:extLst>
          </p:cNvPr>
          <p:cNvSpPr>
            <a:spLocks noGrp="1"/>
          </p:cNvSpPr>
          <p:nvPr>
            <p:ph type="ctrTitle"/>
          </p:nvPr>
        </p:nvSpPr>
        <p:spPr>
          <a:xfrm>
            <a:off x="2847975" y="123825"/>
            <a:ext cx="8837888" cy="5781675"/>
          </a:xfrm>
        </p:spPr>
        <p:txBody>
          <a:bodyPr anchor="ctr">
            <a:normAutofit fontScale="90000"/>
          </a:bodyPr>
          <a:lstStyle/>
          <a:p>
            <a:pPr>
              <a:lnSpc>
                <a:spcPct val="100000"/>
              </a:lnSpc>
            </a:pPr>
            <a:r>
              <a:rPr lang="en-US" sz="4000" dirty="0">
                <a:solidFill>
                  <a:schemeClr val="tx1"/>
                </a:solidFill>
              </a:rPr>
              <a:t/>
            </a:r>
            <a:br>
              <a:rPr lang="en-US" sz="4000" dirty="0">
                <a:solidFill>
                  <a:schemeClr val="tx1"/>
                </a:solidFill>
              </a:rPr>
            </a:br>
            <a:r>
              <a:rPr lang="en-US" sz="4000" dirty="0">
                <a:solidFill>
                  <a:schemeClr val="tx1"/>
                </a:solidFill>
              </a:rPr>
              <a:t>Name :        </a:t>
            </a:r>
            <a:r>
              <a:rPr lang="en-US" sz="4000" dirty="0" err="1">
                <a:solidFill>
                  <a:schemeClr val="tx1"/>
                </a:solidFill>
              </a:rPr>
              <a:t>V.Amulya,TGT</a:t>
            </a:r>
            <a:r>
              <a:rPr lang="en-US" sz="4000" dirty="0">
                <a:solidFill>
                  <a:schemeClr val="tx1"/>
                </a:solidFill>
              </a:rPr>
              <a:t/>
            </a:r>
            <a:br>
              <a:rPr lang="en-US" sz="4000" dirty="0">
                <a:solidFill>
                  <a:schemeClr val="tx1"/>
                </a:solidFill>
              </a:rPr>
            </a:br>
            <a:r>
              <a:rPr lang="en-US" sz="4000" dirty="0">
                <a:solidFill>
                  <a:schemeClr val="tx1"/>
                </a:solidFill>
              </a:rPr>
              <a:t>Month :       November,2020</a:t>
            </a:r>
            <a:br>
              <a:rPr lang="en-US" sz="4000" dirty="0">
                <a:solidFill>
                  <a:schemeClr val="tx1"/>
                </a:solidFill>
              </a:rPr>
            </a:br>
            <a:r>
              <a:rPr lang="en-US" sz="4000" dirty="0">
                <a:solidFill>
                  <a:schemeClr val="tx1"/>
                </a:solidFill>
              </a:rPr>
              <a:t>Class :         VII</a:t>
            </a:r>
            <a:br>
              <a:rPr lang="en-US" sz="4000" dirty="0">
                <a:solidFill>
                  <a:schemeClr val="tx1"/>
                </a:solidFill>
              </a:rPr>
            </a:br>
            <a:r>
              <a:rPr lang="en-US" sz="4000" dirty="0">
                <a:solidFill>
                  <a:schemeClr val="tx1"/>
                </a:solidFill>
              </a:rPr>
              <a:t>Subject :      English</a:t>
            </a:r>
            <a:br>
              <a:rPr lang="en-US" sz="4000" dirty="0">
                <a:solidFill>
                  <a:schemeClr val="tx1"/>
                </a:solidFill>
              </a:rPr>
            </a:br>
            <a:r>
              <a:rPr lang="en-US" sz="4000" dirty="0">
                <a:solidFill>
                  <a:schemeClr val="tx1"/>
                </a:solidFill>
              </a:rPr>
              <a:t>Modules :     2</a:t>
            </a:r>
            <a:br>
              <a:rPr lang="en-US" sz="4000" dirty="0">
                <a:solidFill>
                  <a:schemeClr val="tx1"/>
                </a:solidFill>
              </a:rPr>
            </a:br>
            <a:r>
              <a:rPr lang="en-US" sz="4000" dirty="0">
                <a:solidFill>
                  <a:schemeClr val="tx1"/>
                </a:solidFill>
              </a:rPr>
              <a:t>Module :      </a:t>
            </a:r>
            <a:r>
              <a:rPr lang="en-US" sz="4000" dirty="0" smtClean="0">
                <a:solidFill>
                  <a:schemeClr val="tx1"/>
                </a:solidFill>
              </a:rPr>
              <a:t>2/2</a:t>
            </a:r>
            <a:r>
              <a:rPr lang="en-US" sz="4000" dirty="0">
                <a:solidFill>
                  <a:schemeClr val="tx1"/>
                </a:solidFill>
              </a:rPr>
              <a:t/>
            </a:r>
            <a:br>
              <a:rPr lang="en-US" sz="4000" dirty="0">
                <a:solidFill>
                  <a:schemeClr val="tx1"/>
                </a:solidFill>
              </a:rPr>
            </a:br>
            <a:r>
              <a:rPr lang="en-US" sz="4000" dirty="0">
                <a:solidFill>
                  <a:schemeClr val="tx1"/>
                </a:solidFill>
              </a:rPr>
              <a:t>Topic :       </a:t>
            </a:r>
            <a:r>
              <a:rPr lang="en-US" sz="4000" dirty="0" smtClean="0">
                <a:solidFill>
                  <a:schemeClr val="tx1"/>
                </a:solidFill>
              </a:rPr>
              <a:t> </a:t>
            </a:r>
            <a:r>
              <a:rPr lang="en-US" sz="4000" dirty="0">
                <a:solidFill>
                  <a:schemeClr val="tx1"/>
                </a:solidFill>
              </a:rPr>
              <a:t>Suppl. Reader</a:t>
            </a:r>
            <a:br>
              <a:rPr lang="en-US" sz="4000" dirty="0">
                <a:solidFill>
                  <a:schemeClr val="tx1"/>
                </a:solidFill>
              </a:rPr>
            </a:br>
            <a:r>
              <a:rPr lang="en-US" sz="6700" dirty="0" smtClean="0">
                <a:solidFill>
                  <a:schemeClr val="tx1"/>
                </a:solidFill>
              </a:rPr>
              <a:t> 	L:7,  </a:t>
            </a:r>
            <a:r>
              <a:rPr lang="en-US" sz="6700" dirty="0" err="1" smtClean="0">
                <a:solidFill>
                  <a:schemeClr val="tx1"/>
                </a:solidFill>
              </a:rPr>
              <a:t>Chandni</a:t>
            </a:r>
            <a:r>
              <a:rPr lang="en-US" sz="4000" dirty="0">
                <a:solidFill>
                  <a:schemeClr val="tx1"/>
                </a:solidFill>
              </a:rPr>
              <a:t/>
            </a:r>
            <a:br>
              <a:rPr lang="en-US" sz="4000" dirty="0">
                <a:solidFill>
                  <a:schemeClr val="tx1"/>
                </a:solidFill>
              </a:rPr>
            </a:br>
            <a:r>
              <a:rPr lang="en-US" sz="4400" dirty="0">
                <a:solidFill>
                  <a:schemeClr val="tx1"/>
                </a:solidFill>
                <a:latin typeface="Comic Sans MS" pitchFamily="66" charset="0"/>
              </a:rPr>
              <a:t/>
            </a:r>
            <a:br>
              <a:rPr lang="en-US" sz="4400" dirty="0">
                <a:solidFill>
                  <a:schemeClr val="tx1"/>
                </a:solidFill>
                <a:latin typeface="Comic Sans MS" pitchFamily="66" charset="0"/>
              </a:rPr>
            </a:br>
            <a:endParaRPr lang="en-IN" sz="4000" dirty="0">
              <a:solidFill>
                <a:schemeClr val="tx1"/>
              </a:solidFill>
            </a:endParaRPr>
          </a:p>
        </p:txBody>
      </p:sp>
    </p:spTree>
    <p:extLst>
      <p:ext uri="{BB962C8B-B14F-4D97-AF65-F5344CB8AC3E}">
        <p14:creationId xmlns:p14="http://schemas.microsoft.com/office/powerpoint/2010/main" xmlns="" val="18718417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6E0725D-8A10-4F18-B851-917C829FE08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24518" y="-111760"/>
            <a:ext cx="9867481" cy="6270357"/>
          </a:xfrm>
          <a:prstGeom prst="rect">
            <a:avLst/>
          </a:prstGeom>
          <a:ln>
            <a:noFill/>
          </a:ln>
          <a:effectLst>
            <a:softEdge rad="112500"/>
          </a:effectLst>
        </p:spPr>
      </p:pic>
      <p:pic>
        <p:nvPicPr>
          <p:cNvPr id="13" name="Picture 12">
            <a:extLst>
              <a:ext uri="{FF2B5EF4-FFF2-40B4-BE49-F238E27FC236}">
                <a16:creationId xmlns:a16="http://schemas.microsoft.com/office/drawing/2014/main" xmlns="" id="{2F1A6481-E5A8-4749-9428-F9BC09A6AD5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1670050" y="5248274"/>
            <a:ext cx="1532458" cy="1609725"/>
          </a:xfrm>
          <a:prstGeom prst="rect">
            <a:avLst/>
          </a:prstGeom>
          <a:ln>
            <a:noFill/>
          </a:ln>
          <a:effectLst>
            <a:softEdge rad="112500"/>
          </a:effectLst>
        </p:spPr>
      </p:pic>
      <p:sp>
        <p:nvSpPr>
          <p:cNvPr id="15" name="Thought Bubble: Cloud 14">
            <a:extLst>
              <a:ext uri="{FF2B5EF4-FFF2-40B4-BE49-F238E27FC236}">
                <a16:creationId xmlns:a16="http://schemas.microsoft.com/office/drawing/2014/main" xmlns="" id="{25948450-839E-4632-A588-8B1DC3C8B8A3}"/>
              </a:ext>
            </a:extLst>
          </p:cNvPr>
          <p:cNvSpPr/>
          <p:nvPr/>
        </p:nvSpPr>
        <p:spPr>
          <a:xfrm>
            <a:off x="2876550" y="699403"/>
            <a:ext cx="6775450" cy="2836277"/>
          </a:xfrm>
          <a:prstGeom prst="cloudCallout">
            <a:avLst>
              <a:gd name="adj1" fmla="val -52791"/>
              <a:gd name="adj2" fmla="val 110418"/>
            </a:avLst>
          </a:prstGeom>
          <a:gradFill>
            <a:gsLst>
              <a:gs pos="33000">
                <a:srgbClr val="C0F391">
                  <a:alpha val="6000"/>
                </a:srgb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r>
              <a:rPr lang="en-US" dirty="0"/>
              <a:t>Once she was out of the village it seemed to Chandni that the old hills were welcoming her. She felt like a child meeting her parents after many long years of separation.</a:t>
            </a:r>
            <a:endParaRPr lang="en-IN" dirty="0"/>
          </a:p>
        </p:txBody>
      </p:sp>
      <p:sp>
        <p:nvSpPr>
          <p:cNvPr id="16" name="Speech Bubble: Oval 15">
            <a:extLst>
              <a:ext uri="{FF2B5EF4-FFF2-40B4-BE49-F238E27FC236}">
                <a16:creationId xmlns:a16="http://schemas.microsoft.com/office/drawing/2014/main" xmlns="" id="{144FA4F5-B4F5-4A16-84FF-3714297A338F}"/>
              </a:ext>
            </a:extLst>
          </p:cNvPr>
          <p:cNvSpPr/>
          <p:nvPr/>
        </p:nvSpPr>
        <p:spPr>
          <a:xfrm>
            <a:off x="3444240" y="4399279"/>
            <a:ext cx="3728720" cy="1759317"/>
          </a:xfrm>
          <a:prstGeom prst="wedgeEllipseCallout">
            <a:avLst>
              <a:gd name="adj1" fmla="val -54348"/>
              <a:gd name="adj2" fmla="val 33625"/>
            </a:avLst>
          </a:prstGeom>
          <a:gradFill>
            <a:gsLst>
              <a:gs pos="0">
                <a:srgbClr val="C9F490">
                  <a:alpha val="20000"/>
                </a:srgb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t"/>
          <a:lstStyle/>
          <a:p>
            <a:r>
              <a:rPr lang="en-US" dirty="0"/>
              <a:t>How different it is from the prison –house compound. It's the happiest day of  my live.</a:t>
            </a:r>
            <a:endParaRPr lang="en-IN" dirty="0"/>
          </a:p>
        </p:txBody>
      </p:sp>
    </p:spTree>
    <p:extLst>
      <p:ext uri="{BB962C8B-B14F-4D97-AF65-F5344CB8AC3E}">
        <p14:creationId xmlns:p14="http://schemas.microsoft.com/office/powerpoint/2010/main" xmlns="" val="246268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B9EA6F8-6F48-4B61-AB0B-BB1C887BC3B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63100" y="4648199"/>
            <a:ext cx="2628900" cy="2219325"/>
          </a:xfrm>
          <a:prstGeom prst="rect">
            <a:avLst/>
          </a:prstGeom>
          <a:ln>
            <a:noFill/>
          </a:ln>
          <a:effectLst>
            <a:softEdge rad="112500"/>
          </a:effectLst>
        </p:spPr>
      </p:pic>
      <p:pic>
        <p:nvPicPr>
          <p:cNvPr id="7" name="Picture 6">
            <a:extLst>
              <a:ext uri="{FF2B5EF4-FFF2-40B4-BE49-F238E27FC236}">
                <a16:creationId xmlns:a16="http://schemas.microsoft.com/office/drawing/2014/main" xmlns="" id="{8D92F0B1-7025-464F-93D8-9F9345C496F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73321" y="2476500"/>
            <a:ext cx="4079979" cy="4381500"/>
          </a:xfrm>
          <a:prstGeom prst="rect">
            <a:avLst/>
          </a:prstGeom>
          <a:ln>
            <a:noFill/>
          </a:ln>
          <a:effectLst>
            <a:softEdge rad="112500"/>
          </a:effectLst>
        </p:spPr>
      </p:pic>
      <p:sp>
        <p:nvSpPr>
          <p:cNvPr id="8" name="Speech Bubble: Oval 7">
            <a:extLst>
              <a:ext uri="{FF2B5EF4-FFF2-40B4-BE49-F238E27FC236}">
                <a16:creationId xmlns:a16="http://schemas.microsoft.com/office/drawing/2014/main" xmlns="" id="{C3073894-A2E8-4266-9708-4742A5A5A024}"/>
              </a:ext>
            </a:extLst>
          </p:cNvPr>
          <p:cNvSpPr/>
          <p:nvPr/>
        </p:nvSpPr>
        <p:spPr>
          <a:xfrm>
            <a:off x="6229349" y="257177"/>
            <a:ext cx="4499611" cy="1628773"/>
          </a:xfrm>
          <a:prstGeom prst="wedgeEllipseCallout">
            <a:avLst>
              <a:gd name="adj1" fmla="val -55818"/>
              <a:gd name="adj2" fmla="val 115165"/>
            </a:avLst>
          </a:prstGeom>
          <a:gradFill>
            <a:gsLst>
              <a:gs pos="33000">
                <a:srgbClr val="BAFAA0">
                  <a:alpha val="16000"/>
                </a:srgb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t"/>
          <a:lstStyle/>
          <a:p>
            <a:r>
              <a:rPr lang="en-US" dirty="0"/>
              <a:t>Come join us , we shall show you the best spot on the hills to graze the juiciest of grass.</a:t>
            </a:r>
            <a:endParaRPr lang="en-IN" dirty="0"/>
          </a:p>
        </p:txBody>
      </p:sp>
      <p:sp>
        <p:nvSpPr>
          <p:cNvPr id="9" name="Speech Bubble: Oval 8">
            <a:extLst>
              <a:ext uri="{FF2B5EF4-FFF2-40B4-BE49-F238E27FC236}">
                <a16:creationId xmlns:a16="http://schemas.microsoft.com/office/drawing/2014/main" xmlns="" id="{916092F1-42B9-46F9-91CC-73E655DC8373}"/>
              </a:ext>
            </a:extLst>
          </p:cNvPr>
          <p:cNvSpPr/>
          <p:nvPr/>
        </p:nvSpPr>
        <p:spPr>
          <a:xfrm flipH="1">
            <a:off x="7353300" y="3616960"/>
            <a:ext cx="2771775" cy="1031240"/>
          </a:xfrm>
          <a:prstGeom prst="wedgeEllipseCallout">
            <a:avLst>
              <a:gd name="adj1" fmla="val -35265"/>
              <a:gd name="adj2" fmla="val 122528"/>
            </a:avLst>
          </a:prstGeom>
          <a:gradFill>
            <a:gsLst>
              <a:gs pos="31000">
                <a:schemeClr val="accent3">
                  <a:lumMod val="110000"/>
                  <a:satMod val="105000"/>
                  <a:tint val="67000"/>
                  <a:alpha val="9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t"/>
          <a:lstStyle/>
          <a:p>
            <a:r>
              <a:rPr lang="en-US" dirty="0"/>
              <a:t>No, thank you folks! I’m great on my own.</a:t>
            </a:r>
            <a:endParaRPr lang="en-IN" dirty="0"/>
          </a:p>
        </p:txBody>
      </p:sp>
      <p:sp>
        <p:nvSpPr>
          <p:cNvPr id="2" name="Rectangle: Rounded Corners 1">
            <a:extLst>
              <a:ext uri="{FF2B5EF4-FFF2-40B4-BE49-F238E27FC236}">
                <a16:creationId xmlns:a16="http://schemas.microsoft.com/office/drawing/2014/main" xmlns="" id="{9C39DAF4-32A8-4786-8364-665B62BA92D5}"/>
              </a:ext>
            </a:extLst>
          </p:cNvPr>
          <p:cNvSpPr/>
          <p:nvPr/>
        </p:nvSpPr>
        <p:spPr>
          <a:xfrm>
            <a:off x="352425" y="295275"/>
            <a:ext cx="5093335" cy="1114425"/>
          </a:xfrm>
          <a:prstGeom prst="roundRect">
            <a:avLst/>
          </a:prstGeom>
          <a:gradFill>
            <a:gsLst>
              <a:gs pos="30000">
                <a:schemeClr val="accent2">
                  <a:lumMod val="110000"/>
                  <a:satMod val="105000"/>
                  <a:tint val="67000"/>
                  <a:alpha val="0"/>
                </a:schemeClr>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t"/>
          <a:lstStyle/>
          <a:p>
            <a:r>
              <a:rPr lang="en-US" dirty="0"/>
              <a:t>Chandni met a herd of goats ,she refused to join them as she wanted to enjoy her new freedom all by herself.</a:t>
            </a:r>
            <a:endParaRPr lang="en-IN" dirty="0"/>
          </a:p>
        </p:txBody>
      </p:sp>
    </p:spTree>
    <p:extLst>
      <p:ext uri="{BB962C8B-B14F-4D97-AF65-F5344CB8AC3E}">
        <p14:creationId xmlns:p14="http://schemas.microsoft.com/office/powerpoint/2010/main" xmlns="" val="455938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E781F99-1AE6-4E1C-992F-DF308254B0CC}"/>
              </a:ext>
            </a:extLst>
          </p:cNvPr>
          <p:cNvPicPr>
            <a:picLocks noChangeAspect="1"/>
          </p:cNvPicPr>
          <p:nvPr/>
        </p:nvPicPr>
        <p:blipFill>
          <a:blip r:embed="rId2">
            <a:extLst>
              <a:ext uri="{BEBA8EAE-BF5A-486C-A8C5-ECC9F3942E4B}">
                <a14:imgProps xmlns:a14="http://schemas.microsoft.com/office/drawing/2010/main" xmlns="">
                  <a14:imgLayer r:embed="rId3">
                    <a14:imgEffect>
                      <a14:artisticGlowEdges trans="45000" smoothness="1"/>
                    </a14:imgEffect>
                  </a14:imgLayer>
                </a14:imgProps>
              </a:ext>
              <a:ext uri="{28A0092B-C50C-407E-A947-70E740481C1C}">
                <a14:useLocalDpi xmlns:a14="http://schemas.microsoft.com/office/drawing/2010/main" xmlns="" val="0"/>
              </a:ext>
            </a:extLst>
          </a:blip>
          <a:stretch>
            <a:fillRect/>
          </a:stretch>
        </p:blipFill>
        <p:spPr>
          <a:xfrm>
            <a:off x="-335280" y="0"/>
            <a:ext cx="13045440" cy="7063740"/>
          </a:xfrm>
          <a:prstGeom prst="rect">
            <a:avLst/>
          </a:prstGeom>
          <a:solidFill>
            <a:schemeClr val="tx1">
              <a:lumMod val="20000"/>
              <a:lumOff val="80000"/>
              <a:alpha val="68000"/>
            </a:schemeClr>
          </a:solidFill>
          <a:ln>
            <a:noFill/>
          </a:ln>
          <a:effectLst>
            <a:outerShdw blurRad="558800" dist="139700" dir="2700000" algn="tl" rotWithShape="0">
              <a:srgbClr val="FF9966"/>
            </a:outerShdw>
          </a:effectLst>
        </p:spPr>
      </p:pic>
      <p:sp>
        <p:nvSpPr>
          <p:cNvPr id="9" name="Flowchart: Connector 8">
            <a:extLst>
              <a:ext uri="{FF2B5EF4-FFF2-40B4-BE49-F238E27FC236}">
                <a16:creationId xmlns:a16="http://schemas.microsoft.com/office/drawing/2014/main" xmlns="" id="{ABF9894F-2BD4-437C-8392-444ED90EF2C0}"/>
              </a:ext>
            </a:extLst>
          </p:cNvPr>
          <p:cNvSpPr/>
          <p:nvPr/>
        </p:nvSpPr>
        <p:spPr>
          <a:xfrm>
            <a:off x="9570720" y="436880"/>
            <a:ext cx="894080" cy="82296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10" name="Cloud 9">
            <a:extLst>
              <a:ext uri="{FF2B5EF4-FFF2-40B4-BE49-F238E27FC236}">
                <a16:creationId xmlns:a16="http://schemas.microsoft.com/office/drawing/2014/main" xmlns="" id="{8DE0D62C-A0F0-4F37-B718-92D2A6E0930B}"/>
              </a:ext>
            </a:extLst>
          </p:cNvPr>
          <p:cNvSpPr/>
          <p:nvPr/>
        </p:nvSpPr>
        <p:spPr>
          <a:xfrm>
            <a:off x="6756400" y="772160"/>
            <a:ext cx="2367280" cy="914400"/>
          </a:xfrm>
          <a:prstGeom prst="cloud">
            <a:avLst/>
          </a:prstGeom>
          <a:solidFill>
            <a:srgbClr val="768398">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Cloud 10">
            <a:extLst>
              <a:ext uri="{FF2B5EF4-FFF2-40B4-BE49-F238E27FC236}">
                <a16:creationId xmlns:a16="http://schemas.microsoft.com/office/drawing/2014/main" xmlns="" id="{2FC2A4C8-0317-498F-B1D5-003A99DA011C}"/>
              </a:ext>
            </a:extLst>
          </p:cNvPr>
          <p:cNvSpPr/>
          <p:nvPr/>
        </p:nvSpPr>
        <p:spPr>
          <a:xfrm>
            <a:off x="9123680" y="848360"/>
            <a:ext cx="2590800" cy="1041400"/>
          </a:xfrm>
          <a:prstGeom prst="cloud">
            <a:avLst/>
          </a:prstGeom>
          <a:solidFill>
            <a:srgbClr val="768398">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Cloud 11">
            <a:extLst>
              <a:ext uri="{FF2B5EF4-FFF2-40B4-BE49-F238E27FC236}">
                <a16:creationId xmlns:a16="http://schemas.microsoft.com/office/drawing/2014/main" xmlns="" id="{983A3590-18A5-4553-B319-96E1608793D0}"/>
              </a:ext>
            </a:extLst>
          </p:cNvPr>
          <p:cNvSpPr/>
          <p:nvPr/>
        </p:nvSpPr>
        <p:spPr>
          <a:xfrm>
            <a:off x="2357120" y="772160"/>
            <a:ext cx="2987040" cy="914400"/>
          </a:xfrm>
          <a:prstGeom prst="cloud">
            <a:avLst/>
          </a:prstGeom>
          <a:solidFill>
            <a:srgbClr val="768398">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Cloud 12">
            <a:extLst>
              <a:ext uri="{FF2B5EF4-FFF2-40B4-BE49-F238E27FC236}">
                <a16:creationId xmlns:a16="http://schemas.microsoft.com/office/drawing/2014/main" xmlns="" id="{E7094894-20EB-4F4D-9AC1-D68D65284CD1}"/>
              </a:ext>
            </a:extLst>
          </p:cNvPr>
          <p:cNvSpPr/>
          <p:nvPr/>
        </p:nvSpPr>
        <p:spPr>
          <a:xfrm>
            <a:off x="152400" y="294640"/>
            <a:ext cx="2753360" cy="1391920"/>
          </a:xfrm>
          <a:prstGeom prst="cloud">
            <a:avLst/>
          </a:prstGeom>
          <a:solidFill>
            <a:srgbClr val="768398">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14">
            <a:extLst>
              <a:ext uri="{FF2B5EF4-FFF2-40B4-BE49-F238E27FC236}">
                <a16:creationId xmlns:a16="http://schemas.microsoft.com/office/drawing/2014/main" xmlns="" id="{6E797BE1-8B0D-42CB-B7D9-BDCCD37A124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335280" y="4800313"/>
            <a:ext cx="2095792" cy="2057687"/>
          </a:xfrm>
          <a:prstGeom prst="rect">
            <a:avLst/>
          </a:prstGeom>
          <a:ln>
            <a:noFill/>
          </a:ln>
          <a:effectLst>
            <a:softEdge rad="112500"/>
          </a:effectLst>
        </p:spPr>
      </p:pic>
      <p:pic>
        <p:nvPicPr>
          <p:cNvPr id="19" name="Picture 18">
            <a:extLst>
              <a:ext uri="{FF2B5EF4-FFF2-40B4-BE49-F238E27FC236}">
                <a16:creationId xmlns:a16="http://schemas.microsoft.com/office/drawing/2014/main" xmlns="" id="{744FDC55-378D-4B2D-8814-7A6C5D7C727D}"/>
              </a:ext>
            </a:extLst>
          </p:cNvPr>
          <p:cNvPicPr>
            <a:picLocks noChangeAspect="1"/>
          </p:cNvPicPr>
          <p:nvPr/>
        </p:nvPicPr>
        <p:blipFill>
          <a:blip r:embed="rId5"/>
          <a:stretch>
            <a:fillRect/>
          </a:stretch>
        </p:blipFill>
        <p:spPr>
          <a:xfrm>
            <a:off x="5657187" y="3333501"/>
            <a:ext cx="1617373" cy="2038635"/>
          </a:xfrm>
          <a:prstGeom prst="rect">
            <a:avLst/>
          </a:prstGeom>
          <a:effectLst>
            <a:glow rad="127000">
              <a:srgbClr val="768398">
                <a:alpha val="52000"/>
              </a:srgbClr>
            </a:glow>
            <a:outerShdw blurRad="50800" dist="50800" dir="5400000" algn="ctr" rotWithShape="0">
              <a:srgbClr val="000000">
                <a:alpha val="23000"/>
              </a:srgbClr>
            </a:outerShdw>
            <a:softEdge rad="241300"/>
          </a:effectLst>
        </p:spPr>
      </p:pic>
      <p:pic>
        <p:nvPicPr>
          <p:cNvPr id="21" name="Picture 20">
            <a:extLst>
              <a:ext uri="{FF2B5EF4-FFF2-40B4-BE49-F238E27FC236}">
                <a16:creationId xmlns:a16="http://schemas.microsoft.com/office/drawing/2014/main" xmlns="" id="{B9AD8704-8C0A-42B1-BB7C-9C53E7F92ABB}"/>
              </a:ext>
            </a:extLst>
          </p:cNvPr>
          <p:cNvPicPr>
            <a:picLocks noChangeAspect="1"/>
          </p:cNvPicPr>
          <p:nvPr/>
        </p:nvPicPr>
        <p:blipFill>
          <a:blip r:embed="rId5"/>
          <a:stretch>
            <a:fillRect/>
          </a:stretch>
        </p:blipFill>
        <p:spPr>
          <a:xfrm>
            <a:off x="8063175" y="2228850"/>
            <a:ext cx="1219863" cy="2211106"/>
          </a:xfrm>
          <a:prstGeom prst="rect">
            <a:avLst/>
          </a:prstGeom>
          <a:effectLst>
            <a:softEdge rad="190500"/>
          </a:effectLst>
        </p:spPr>
      </p:pic>
      <p:sp>
        <p:nvSpPr>
          <p:cNvPr id="22" name="Rectangle: Rounded Corners 21">
            <a:extLst>
              <a:ext uri="{FF2B5EF4-FFF2-40B4-BE49-F238E27FC236}">
                <a16:creationId xmlns:a16="http://schemas.microsoft.com/office/drawing/2014/main" xmlns="" id="{C4569B6B-0998-4ADC-ADBA-38C1E884D4F5}"/>
              </a:ext>
            </a:extLst>
          </p:cNvPr>
          <p:cNvSpPr/>
          <p:nvPr/>
        </p:nvSpPr>
        <p:spPr>
          <a:xfrm>
            <a:off x="0" y="203200"/>
            <a:ext cx="7040880" cy="1391920"/>
          </a:xfrm>
          <a:prstGeom prst="roundRect">
            <a:avLst/>
          </a:prstGeom>
          <a:solidFill>
            <a:schemeClr val="bg1">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When darkness began to fall and the moon began to rise darkness enveloped the grass ,the flowers and the trees. The wind stopped blowing and there was stillness all  around except for a strange sound which was coming from the bushes.</a:t>
            </a:r>
            <a:endParaRPr lang="en-IN" sz="1600" dirty="0"/>
          </a:p>
        </p:txBody>
      </p:sp>
      <p:sp>
        <p:nvSpPr>
          <p:cNvPr id="2" name="Speech Bubble: Oval 1">
            <a:extLst>
              <a:ext uri="{FF2B5EF4-FFF2-40B4-BE49-F238E27FC236}">
                <a16:creationId xmlns:a16="http://schemas.microsoft.com/office/drawing/2014/main" xmlns="" id="{75D41DA5-CB2F-4A2C-9627-82F6C5428C63}"/>
              </a:ext>
            </a:extLst>
          </p:cNvPr>
          <p:cNvSpPr/>
          <p:nvPr/>
        </p:nvSpPr>
        <p:spPr>
          <a:xfrm>
            <a:off x="-197570" y="2228850"/>
            <a:ext cx="5755090" cy="2365724"/>
          </a:xfrm>
          <a:prstGeom prst="wedgeEllipseCallout">
            <a:avLst>
              <a:gd name="adj1" fmla="val -23168"/>
              <a:gd name="adj2" fmla="val 93661"/>
            </a:avLst>
          </a:prstGeom>
          <a:solidFill>
            <a:schemeClr val="bg1">
              <a:lumMod val="75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What’s that grunt like sound? It isn’t </a:t>
            </a:r>
            <a:r>
              <a:rPr lang="en-US" sz="1600" dirty="0" err="1"/>
              <a:t>Abbu</a:t>
            </a:r>
            <a:r>
              <a:rPr lang="en-US" sz="1600" dirty="0"/>
              <a:t> Khan’s voice calling me back to the compound, nor the voice of another goat.</a:t>
            </a:r>
          </a:p>
          <a:p>
            <a:r>
              <a:rPr lang="en-US" sz="1600" dirty="0"/>
              <a:t>Is it the dangerous wolf?</a:t>
            </a:r>
          </a:p>
          <a:p>
            <a:r>
              <a:rPr lang="en-US" sz="1600" dirty="0"/>
              <a:t>I’m </a:t>
            </a:r>
            <a:r>
              <a:rPr lang="en-US" sz="1600" dirty="0" err="1"/>
              <a:t>scared!But</a:t>
            </a:r>
            <a:r>
              <a:rPr lang="en-US" sz="1600" dirty="0"/>
              <a:t> should I go back to the safety of </a:t>
            </a:r>
            <a:r>
              <a:rPr lang="en-US" sz="1600" dirty="0" err="1"/>
              <a:t>Abbu</a:t>
            </a:r>
            <a:r>
              <a:rPr lang="en-US" sz="1600" dirty="0"/>
              <a:t> Khan’s hut?</a:t>
            </a:r>
            <a:endParaRPr lang="en-IN" sz="1600" dirty="0"/>
          </a:p>
        </p:txBody>
      </p:sp>
      <p:sp>
        <p:nvSpPr>
          <p:cNvPr id="3" name="Speech Bubble: Oval 2">
            <a:extLst>
              <a:ext uri="{FF2B5EF4-FFF2-40B4-BE49-F238E27FC236}">
                <a16:creationId xmlns:a16="http://schemas.microsoft.com/office/drawing/2014/main" xmlns="" id="{BE25D607-AE1E-4343-83B0-576654A14850}"/>
              </a:ext>
            </a:extLst>
          </p:cNvPr>
          <p:cNvSpPr/>
          <p:nvPr/>
        </p:nvSpPr>
        <p:spPr>
          <a:xfrm>
            <a:off x="7040880" y="2636236"/>
            <a:ext cx="1818639" cy="685064"/>
          </a:xfrm>
          <a:prstGeom prst="wedgeEllipseCallout">
            <a:avLst>
              <a:gd name="adj1" fmla="val -9759"/>
              <a:gd name="adj2" fmla="val 136417"/>
            </a:avLst>
          </a:prstGeom>
          <a:solidFill>
            <a:schemeClr val="bg1">
              <a:lumMod val="85000"/>
              <a:alpha val="66000"/>
            </a:schemeClr>
          </a:soli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2"/>
                </a:solidFill>
              </a:rPr>
              <a:t>grrr</a:t>
            </a:r>
            <a:r>
              <a:rPr lang="en-US" dirty="0">
                <a:solidFill>
                  <a:schemeClr val="tx2"/>
                </a:solidFill>
              </a:rPr>
              <a:t>…..</a:t>
            </a:r>
            <a:endParaRPr lang="en-IN" dirty="0">
              <a:solidFill>
                <a:schemeClr val="tx2"/>
              </a:solidFill>
            </a:endParaRPr>
          </a:p>
        </p:txBody>
      </p:sp>
      <p:pic>
        <p:nvPicPr>
          <p:cNvPr id="8" name="Picture 7">
            <a:extLst>
              <a:ext uri="{FF2B5EF4-FFF2-40B4-BE49-F238E27FC236}">
                <a16:creationId xmlns:a16="http://schemas.microsoft.com/office/drawing/2014/main" xmlns="" id="{0AEA852A-BFEA-4FAB-8A47-F7D2BE765D7F}"/>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7182503" y="3536701"/>
            <a:ext cx="2388216" cy="1835435"/>
          </a:xfrm>
          <a:prstGeom prst="rect">
            <a:avLst/>
          </a:prstGeom>
          <a:ln>
            <a:noFill/>
          </a:ln>
          <a:effectLst>
            <a:softEdge rad="279400"/>
          </a:effectLst>
        </p:spPr>
      </p:pic>
      <p:sp>
        <p:nvSpPr>
          <p:cNvPr id="14" name="Speech Bubble: Oval 13">
            <a:extLst>
              <a:ext uri="{FF2B5EF4-FFF2-40B4-BE49-F238E27FC236}">
                <a16:creationId xmlns:a16="http://schemas.microsoft.com/office/drawing/2014/main" xmlns="" id="{C7BAB07B-603C-4D79-A947-169C167995F1}"/>
              </a:ext>
            </a:extLst>
          </p:cNvPr>
          <p:cNvSpPr/>
          <p:nvPr/>
        </p:nvSpPr>
        <p:spPr>
          <a:xfrm>
            <a:off x="1991360" y="5136864"/>
            <a:ext cx="3098800" cy="1111536"/>
          </a:xfrm>
          <a:prstGeom prst="wedgeEllipseCallout">
            <a:avLst>
              <a:gd name="adj1" fmla="val -72358"/>
              <a:gd name="adj2" fmla="val 3888"/>
            </a:avLst>
          </a:prstGeom>
          <a:solidFill>
            <a:srgbClr val="768398">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 death in an open field is better than life in a small hut.</a:t>
            </a:r>
            <a:endParaRPr lang="en-IN" sz="1600" dirty="0"/>
          </a:p>
        </p:txBody>
      </p:sp>
    </p:spTree>
    <p:extLst>
      <p:ext uri="{BB962C8B-B14F-4D97-AF65-F5344CB8AC3E}">
        <p14:creationId xmlns:p14="http://schemas.microsoft.com/office/powerpoint/2010/main" xmlns="" val="32656368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82B58-28E5-406D-83ED-367BB739039F}"/>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xmlns="" id="{3C24D5D7-4132-4FA6-8317-607BB48A9441}"/>
              </a:ext>
            </a:extLst>
          </p:cNvPr>
          <p:cNvSpPr>
            <a:spLocks noGrp="1"/>
          </p:cNvSpPr>
          <p:nvPr>
            <p:ph type="subTitle" idx="1"/>
          </p:nvPr>
        </p:nvSpPr>
        <p:spPr/>
        <p:txBody>
          <a:bodyPr/>
          <a:lstStyle/>
          <a:p>
            <a:endParaRPr lang="en-IN"/>
          </a:p>
        </p:txBody>
      </p:sp>
      <p:pic>
        <p:nvPicPr>
          <p:cNvPr id="4" name="Picture 3">
            <a:extLst>
              <a:ext uri="{FF2B5EF4-FFF2-40B4-BE49-F238E27FC236}">
                <a16:creationId xmlns:a16="http://schemas.microsoft.com/office/drawing/2014/main" xmlns="" id="{404666FC-5CDD-4A0F-BBBF-7114A2B194EB}"/>
              </a:ext>
            </a:extLst>
          </p:cNvPr>
          <p:cNvPicPr>
            <a:picLocks noChangeAspect="1"/>
          </p:cNvPicPr>
          <p:nvPr/>
        </p:nvPicPr>
        <p:blipFill>
          <a:blip r:embed="rId2">
            <a:extLst>
              <a:ext uri="{BEBA8EAE-BF5A-486C-A8C5-ECC9F3942E4B}">
                <a14:imgProps xmlns:a14="http://schemas.microsoft.com/office/drawing/2010/main" xmlns="">
                  <a14:imgLayer r:embed="rId3">
                    <a14:imgEffect>
                      <a14:artisticGlowEdges trans="45000" smoothness="1"/>
                    </a14:imgEffect>
                  </a14:imgLayer>
                </a14:imgProps>
              </a:ext>
              <a:ext uri="{28A0092B-C50C-407E-A947-70E740481C1C}">
                <a14:useLocalDpi xmlns:a14="http://schemas.microsoft.com/office/drawing/2010/main" xmlns="" val="0"/>
              </a:ext>
            </a:extLst>
          </a:blip>
          <a:stretch>
            <a:fillRect/>
          </a:stretch>
        </p:blipFill>
        <p:spPr>
          <a:xfrm>
            <a:off x="-335281" y="-102870"/>
            <a:ext cx="13045440" cy="7063740"/>
          </a:xfrm>
          <a:prstGeom prst="rect">
            <a:avLst/>
          </a:prstGeom>
          <a:gradFill>
            <a:gsLst>
              <a:gs pos="60000">
                <a:srgbClr val="BAD7F8"/>
              </a:gs>
              <a:gs pos="0">
                <a:schemeClr val="accent2">
                  <a:satMod val="105000"/>
                  <a:tint val="67000"/>
                  <a:alpha val="0"/>
                  <a:lumMod val="21000"/>
                </a:schemeClr>
              </a:gs>
              <a:gs pos="0">
                <a:schemeClr val="accent2">
                  <a:lumMod val="105000"/>
                  <a:satMod val="103000"/>
                  <a:tint val="73000"/>
                </a:schemeClr>
              </a:gs>
              <a:gs pos="6000">
                <a:schemeClr val="accent2">
                  <a:lumMod val="105000"/>
                  <a:satMod val="109000"/>
                  <a:tint val="81000"/>
                </a:schemeClr>
              </a:gs>
            </a:gsLst>
            <a:lin ang="5400000" scaled="0"/>
          </a:gradFill>
          <a:ln>
            <a:noFill/>
          </a:ln>
          <a:effectLst>
            <a:outerShdw blurRad="558800" dist="139700" dir="2700000" algn="tl" rotWithShape="0">
              <a:srgbClr val="FF9966"/>
            </a:outerShdw>
          </a:effectLst>
        </p:spPr>
      </p:pic>
      <p:pic>
        <p:nvPicPr>
          <p:cNvPr id="5" name="Picture 4">
            <a:extLst>
              <a:ext uri="{FF2B5EF4-FFF2-40B4-BE49-F238E27FC236}">
                <a16:creationId xmlns:a16="http://schemas.microsoft.com/office/drawing/2014/main" xmlns="" id="{9BE7E863-1C44-4B56-B759-2B6A17228C3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335280" y="4800313"/>
            <a:ext cx="2583180" cy="2057687"/>
          </a:xfrm>
          <a:prstGeom prst="rect">
            <a:avLst/>
          </a:prstGeom>
          <a:ln>
            <a:noFill/>
          </a:ln>
          <a:effectLst>
            <a:softEdge rad="330200"/>
          </a:effectLst>
        </p:spPr>
      </p:pic>
      <p:pic>
        <p:nvPicPr>
          <p:cNvPr id="9" name="Picture 8">
            <a:extLst>
              <a:ext uri="{FF2B5EF4-FFF2-40B4-BE49-F238E27FC236}">
                <a16:creationId xmlns:a16="http://schemas.microsoft.com/office/drawing/2014/main" xmlns="" id="{73AB3C49-A196-44A7-84D2-FFB7486C19F2}"/>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0611974" flipH="1">
            <a:off x="6643352" y="3422586"/>
            <a:ext cx="2785388" cy="1535011"/>
          </a:xfrm>
          <a:prstGeom prst="rect">
            <a:avLst/>
          </a:prstGeom>
          <a:effectLst>
            <a:softEdge rad="266700"/>
          </a:effectLst>
        </p:spPr>
      </p:pic>
      <p:sp>
        <p:nvSpPr>
          <p:cNvPr id="10" name="Speech Bubble: Oval 9">
            <a:extLst>
              <a:ext uri="{FF2B5EF4-FFF2-40B4-BE49-F238E27FC236}">
                <a16:creationId xmlns:a16="http://schemas.microsoft.com/office/drawing/2014/main" xmlns="" id="{E6E39C90-3F09-42FB-B962-FD8A20D1AFAB}"/>
              </a:ext>
            </a:extLst>
          </p:cNvPr>
          <p:cNvSpPr/>
          <p:nvPr/>
        </p:nvSpPr>
        <p:spPr>
          <a:xfrm>
            <a:off x="4265610" y="3251200"/>
            <a:ext cx="1627190" cy="680720"/>
          </a:xfrm>
          <a:prstGeom prst="wedgeEllipseCallout">
            <a:avLst>
              <a:gd name="adj1" fmla="val 121678"/>
              <a:gd name="adj2" fmla="val 74174"/>
            </a:avLst>
          </a:prstGeom>
          <a:solidFill>
            <a:schemeClr val="bg1">
              <a:lumMod val="75000"/>
            </a:schemeClr>
          </a:solidFill>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solidFill>
              </a:rPr>
              <a:t>grrrrrr</a:t>
            </a:r>
            <a:r>
              <a:rPr lang="en-US" dirty="0">
                <a:solidFill>
                  <a:schemeClr val="tx2"/>
                </a:solidFill>
              </a:rPr>
              <a:t>……….</a:t>
            </a:r>
            <a:endParaRPr lang="en-IN" dirty="0">
              <a:solidFill>
                <a:schemeClr val="tx2"/>
              </a:solidFill>
            </a:endParaRPr>
          </a:p>
        </p:txBody>
      </p:sp>
      <p:sp>
        <p:nvSpPr>
          <p:cNvPr id="11" name="Rectangle: Rounded Corners 10">
            <a:extLst>
              <a:ext uri="{FF2B5EF4-FFF2-40B4-BE49-F238E27FC236}">
                <a16:creationId xmlns:a16="http://schemas.microsoft.com/office/drawing/2014/main" xmlns="" id="{D560D48D-95DE-42D0-8469-D6EA0B2B2CB0}"/>
              </a:ext>
            </a:extLst>
          </p:cNvPr>
          <p:cNvSpPr/>
          <p:nvPr/>
        </p:nvSpPr>
        <p:spPr>
          <a:xfrm>
            <a:off x="0" y="142240"/>
            <a:ext cx="10485120" cy="14579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2"/>
                </a:solidFill>
              </a:rPr>
              <a:t>The wolf leapt out of the bushes staring greedily at Chandni. His eyes shining greedily like burning coals. He knew the goat was his and seemed in no hurry. The wolf and the goat sized up each other. The wolf was big and ferocious whereas the goat although healthy ,was small. But, small is not weak. Chandni stood firm on her legs. Head slightly bent , horns jutting out .She was a  picture of courage. She looked like a brave soldier ready to fight a treacherous enemy.</a:t>
            </a:r>
            <a:endParaRPr lang="en-IN" sz="1600" dirty="0">
              <a:solidFill>
                <a:schemeClr val="tx2"/>
              </a:solidFill>
            </a:endParaRPr>
          </a:p>
        </p:txBody>
      </p:sp>
      <p:sp>
        <p:nvSpPr>
          <p:cNvPr id="12" name="Thought Bubble: Cloud 11">
            <a:extLst>
              <a:ext uri="{FF2B5EF4-FFF2-40B4-BE49-F238E27FC236}">
                <a16:creationId xmlns:a16="http://schemas.microsoft.com/office/drawing/2014/main" xmlns="" id="{48F9B7DC-794A-4040-B6C7-B39AA85F5E10}"/>
              </a:ext>
            </a:extLst>
          </p:cNvPr>
          <p:cNvSpPr/>
          <p:nvPr/>
        </p:nvSpPr>
        <p:spPr>
          <a:xfrm>
            <a:off x="-335281" y="2814321"/>
            <a:ext cx="3749041" cy="1361440"/>
          </a:xfrm>
          <a:prstGeom prst="cloudCallout">
            <a:avLst>
              <a:gd name="adj1" fmla="val -1004"/>
              <a:gd name="adj2" fmla="val 108553"/>
            </a:avLst>
          </a:prstGeom>
          <a:solidFill>
            <a:schemeClr val="bg1">
              <a:lumMod val="75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2"/>
                </a:solidFill>
              </a:rPr>
              <a:t>I must put up a good fight, and success or failure is a matter of luck or chance.</a:t>
            </a:r>
            <a:endParaRPr lang="en-IN" sz="1600" dirty="0">
              <a:solidFill>
                <a:schemeClr val="tx2"/>
              </a:solidFill>
            </a:endParaRPr>
          </a:p>
        </p:txBody>
      </p:sp>
      <p:pic>
        <p:nvPicPr>
          <p:cNvPr id="14" name="Picture 13">
            <a:extLst>
              <a:ext uri="{FF2B5EF4-FFF2-40B4-BE49-F238E27FC236}">
                <a16:creationId xmlns:a16="http://schemas.microsoft.com/office/drawing/2014/main" xmlns="" id="{73AE210B-EDAF-4E99-9E02-A9341A41F0BE}"/>
              </a:ext>
            </a:extLst>
          </p:cNvPr>
          <p:cNvPicPr>
            <a:picLocks noChangeAspect="1"/>
          </p:cNvPicPr>
          <p:nvPr/>
        </p:nvPicPr>
        <p:blipFill>
          <a:blip r:embed="rId6"/>
          <a:stretch>
            <a:fillRect/>
          </a:stretch>
        </p:blipFill>
        <p:spPr>
          <a:xfrm>
            <a:off x="5793104" y="3406456"/>
            <a:ext cx="1123950" cy="2030414"/>
          </a:xfrm>
          <a:prstGeom prst="rect">
            <a:avLst/>
          </a:prstGeom>
          <a:effectLst>
            <a:softEdge rad="139700"/>
          </a:effectLst>
        </p:spPr>
      </p:pic>
      <p:sp>
        <p:nvSpPr>
          <p:cNvPr id="15" name="Flowchart: Connector 14">
            <a:extLst>
              <a:ext uri="{FF2B5EF4-FFF2-40B4-BE49-F238E27FC236}">
                <a16:creationId xmlns:a16="http://schemas.microsoft.com/office/drawing/2014/main" xmlns="" id="{0EA5D7E1-E3D0-4764-9084-EDE3BC18AEB3}"/>
              </a:ext>
            </a:extLst>
          </p:cNvPr>
          <p:cNvSpPr/>
          <p:nvPr/>
        </p:nvSpPr>
        <p:spPr>
          <a:xfrm>
            <a:off x="10256519" y="777240"/>
            <a:ext cx="894080" cy="822960"/>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softEdge rad="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16" name="Cloud 15">
            <a:extLst>
              <a:ext uri="{FF2B5EF4-FFF2-40B4-BE49-F238E27FC236}">
                <a16:creationId xmlns:a16="http://schemas.microsoft.com/office/drawing/2014/main" xmlns="" id="{B914B92F-9F33-4535-B0DF-C92A42207311}"/>
              </a:ext>
            </a:extLst>
          </p:cNvPr>
          <p:cNvSpPr/>
          <p:nvPr/>
        </p:nvSpPr>
        <p:spPr>
          <a:xfrm>
            <a:off x="9710656" y="1099820"/>
            <a:ext cx="2264808" cy="822960"/>
          </a:xfrm>
          <a:prstGeom prst="cloud">
            <a:avLst/>
          </a:prstGeom>
          <a:solidFill>
            <a:schemeClr val="bg1">
              <a:lumMod val="75000"/>
              <a:alpha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Cloud 16">
            <a:extLst>
              <a:ext uri="{FF2B5EF4-FFF2-40B4-BE49-F238E27FC236}">
                <a16:creationId xmlns:a16="http://schemas.microsoft.com/office/drawing/2014/main" xmlns="" id="{997106E3-5FCC-43D6-A780-0A0A312A4E75}"/>
              </a:ext>
            </a:extLst>
          </p:cNvPr>
          <p:cNvSpPr/>
          <p:nvPr/>
        </p:nvSpPr>
        <p:spPr>
          <a:xfrm>
            <a:off x="10018195" y="-11430"/>
            <a:ext cx="2264808" cy="822960"/>
          </a:xfrm>
          <a:prstGeom prst="cloud">
            <a:avLst/>
          </a:prstGeom>
          <a:solidFill>
            <a:schemeClr val="bg1">
              <a:lumMod val="75000"/>
              <a:alpha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17">
            <a:extLst>
              <a:ext uri="{FF2B5EF4-FFF2-40B4-BE49-F238E27FC236}">
                <a16:creationId xmlns:a16="http://schemas.microsoft.com/office/drawing/2014/main" xmlns="" id="{C1E18A9D-EFAB-4583-A913-E97E4894DA42}"/>
              </a:ext>
            </a:extLst>
          </p:cNvPr>
          <p:cNvPicPr>
            <a:picLocks noChangeAspect="1"/>
          </p:cNvPicPr>
          <p:nvPr/>
        </p:nvPicPr>
        <p:blipFill>
          <a:blip r:embed="rId7"/>
          <a:stretch>
            <a:fillRect/>
          </a:stretch>
        </p:blipFill>
        <p:spPr>
          <a:xfrm>
            <a:off x="3053634" y="1323975"/>
            <a:ext cx="1019175" cy="857250"/>
          </a:xfrm>
          <a:prstGeom prst="rect">
            <a:avLst/>
          </a:prstGeom>
          <a:effectLst>
            <a:softEdge rad="215900"/>
          </a:effectLst>
        </p:spPr>
      </p:pic>
      <p:pic>
        <p:nvPicPr>
          <p:cNvPr id="19" name="Picture 18">
            <a:extLst>
              <a:ext uri="{FF2B5EF4-FFF2-40B4-BE49-F238E27FC236}">
                <a16:creationId xmlns:a16="http://schemas.microsoft.com/office/drawing/2014/main" xmlns="" id="{8EE1D663-8331-4A75-8441-6CCE5E2A9550}"/>
              </a:ext>
            </a:extLst>
          </p:cNvPr>
          <p:cNvPicPr>
            <a:picLocks noChangeAspect="1"/>
          </p:cNvPicPr>
          <p:nvPr/>
        </p:nvPicPr>
        <p:blipFill>
          <a:blip r:embed="rId7"/>
          <a:stretch>
            <a:fillRect/>
          </a:stretch>
        </p:blipFill>
        <p:spPr>
          <a:xfrm>
            <a:off x="11316415" y="2181225"/>
            <a:ext cx="1019175" cy="857250"/>
          </a:xfrm>
          <a:prstGeom prst="rect">
            <a:avLst/>
          </a:prstGeom>
          <a:effectLst>
            <a:softEdge rad="215900"/>
          </a:effectLst>
        </p:spPr>
      </p:pic>
      <p:sp>
        <p:nvSpPr>
          <p:cNvPr id="6" name="Star: 5 Points 5">
            <a:extLst>
              <a:ext uri="{FF2B5EF4-FFF2-40B4-BE49-F238E27FC236}">
                <a16:creationId xmlns:a16="http://schemas.microsoft.com/office/drawing/2014/main" xmlns="" id="{3827E011-5B97-45FD-B63B-AFBBD294E42E}"/>
              </a:ext>
            </a:extLst>
          </p:cNvPr>
          <p:cNvSpPr/>
          <p:nvPr/>
        </p:nvSpPr>
        <p:spPr>
          <a:xfrm>
            <a:off x="4754880" y="1752600"/>
            <a:ext cx="169780" cy="17018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Picture 19">
            <a:extLst>
              <a:ext uri="{FF2B5EF4-FFF2-40B4-BE49-F238E27FC236}">
                <a16:creationId xmlns:a16="http://schemas.microsoft.com/office/drawing/2014/main" xmlns="" id="{F8532822-A0A0-432F-89B7-EB1BBC02CFD3}"/>
              </a:ext>
            </a:extLst>
          </p:cNvPr>
          <p:cNvPicPr>
            <a:picLocks noChangeAspect="1"/>
          </p:cNvPicPr>
          <p:nvPr/>
        </p:nvPicPr>
        <p:blipFill>
          <a:blip r:embed="rId7"/>
          <a:stretch>
            <a:fillRect/>
          </a:stretch>
        </p:blipFill>
        <p:spPr>
          <a:xfrm>
            <a:off x="-178476" y="1416685"/>
            <a:ext cx="1019175" cy="857250"/>
          </a:xfrm>
          <a:prstGeom prst="rect">
            <a:avLst/>
          </a:prstGeom>
          <a:effectLst>
            <a:softEdge rad="215900"/>
          </a:effectLst>
        </p:spPr>
      </p:pic>
      <p:sp>
        <p:nvSpPr>
          <p:cNvPr id="21" name="Star: 5 Points 20">
            <a:extLst>
              <a:ext uri="{FF2B5EF4-FFF2-40B4-BE49-F238E27FC236}">
                <a16:creationId xmlns:a16="http://schemas.microsoft.com/office/drawing/2014/main" xmlns="" id="{8A4537C0-357D-4DAF-A313-E47D413FE285}"/>
              </a:ext>
            </a:extLst>
          </p:cNvPr>
          <p:cNvSpPr/>
          <p:nvPr/>
        </p:nvSpPr>
        <p:spPr>
          <a:xfrm>
            <a:off x="11656222" y="899795"/>
            <a:ext cx="169780" cy="17018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Star: 5 Points 21">
            <a:extLst>
              <a:ext uri="{FF2B5EF4-FFF2-40B4-BE49-F238E27FC236}">
                <a16:creationId xmlns:a16="http://schemas.microsoft.com/office/drawing/2014/main" xmlns="" id="{79626D21-AB96-426C-A1C2-34F7263EB2FA}"/>
              </a:ext>
            </a:extLst>
          </p:cNvPr>
          <p:cNvSpPr/>
          <p:nvPr/>
        </p:nvSpPr>
        <p:spPr>
          <a:xfrm>
            <a:off x="1819630" y="1600199"/>
            <a:ext cx="191807" cy="24733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Star: 5 Points 22">
            <a:extLst>
              <a:ext uri="{FF2B5EF4-FFF2-40B4-BE49-F238E27FC236}">
                <a16:creationId xmlns:a16="http://schemas.microsoft.com/office/drawing/2014/main" xmlns="" id="{BB4D5817-E911-4CF8-90AE-BC3710ABF38B}"/>
              </a:ext>
            </a:extLst>
          </p:cNvPr>
          <p:cNvSpPr/>
          <p:nvPr/>
        </p:nvSpPr>
        <p:spPr>
          <a:xfrm>
            <a:off x="12165810" y="2011045"/>
            <a:ext cx="169780" cy="17018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Star: 5 Points 23">
            <a:extLst>
              <a:ext uri="{FF2B5EF4-FFF2-40B4-BE49-F238E27FC236}">
                <a16:creationId xmlns:a16="http://schemas.microsoft.com/office/drawing/2014/main" xmlns="" id="{C899C95F-2A5F-4CC3-AD18-7DEF5ED79EEF}"/>
              </a:ext>
            </a:extLst>
          </p:cNvPr>
          <p:cNvSpPr/>
          <p:nvPr/>
        </p:nvSpPr>
        <p:spPr>
          <a:xfrm>
            <a:off x="7599124" y="1697036"/>
            <a:ext cx="169780" cy="17018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Star: 5 Points 24">
            <a:extLst>
              <a:ext uri="{FF2B5EF4-FFF2-40B4-BE49-F238E27FC236}">
                <a16:creationId xmlns:a16="http://schemas.microsoft.com/office/drawing/2014/main" xmlns="" id="{D9E5DE42-CDF5-457D-86E7-E85C657859BB}"/>
              </a:ext>
            </a:extLst>
          </p:cNvPr>
          <p:cNvSpPr/>
          <p:nvPr/>
        </p:nvSpPr>
        <p:spPr>
          <a:xfrm>
            <a:off x="125455" y="2275842"/>
            <a:ext cx="169780" cy="17018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4224403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Content Layout with Table</a:t>
            </a:r>
          </a:p>
        </p:txBody>
      </p:sp>
      <p:sp>
        <p:nvSpPr>
          <p:cNvPr id="3" name="Content Placeholder 2"/>
          <p:cNvSpPr>
            <a:spLocks noGrp="1"/>
          </p:cNvSpPr>
          <p:nvPr>
            <p:ph sz="half" idx="1"/>
          </p:nvPr>
        </p:nvSpPr>
        <p:spPr/>
        <p:txBody>
          <a:bodyPr/>
          <a:lstStyle/>
          <a:p>
            <a:r>
              <a:rPr lang="en-US"/>
              <a:t>First bullet point here</a:t>
            </a:r>
          </a:p>
          <a:p>
            <a:r>
              <a:rPr lang="en-US"/>
              <a:t>Second bullet point here</a:t>
            </a:r>
          </a:p>
          <a:p>
            <a:r>
              <a:rPr lang="en-US"/>
              <a:t>Third bullet point here</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2040221575"/>
              </p:ext>
            </p:extLst>
          </p:nvPr>
        </p:nvGraphicFramePr>
        <p:xfrm>
          <a:off x="6172200" y="1825623"/>
          <a:ext cx="4951413" cy="2136776"/>
        </p:xfrm>
        <a:graphic>
          <a:graphicData uri="http://schemas.openxmlformats.org/drawingml/2006/table">
            <a:tbl>
              <a:tblPr firstRow="1" bandRow="1">
                <a:tableStyleId>{F5AB1C69-6EDB-4FF4-983F-18BD219EF322}</a:tableStyleId>
              </a:tblPr>
              <a:tblGrid>
                <a:gridCol w="1650471">
                  <a:extLst>
                    <a:ext uri="{9D8B030D-6E8A-4147-A177-3AD203B41FA5}">
                      <a16:colId xmlns:a16="http://schemas.microsoft.com/office/drawing/2014/main" xmlns="" val="20000"/>
                    </a:ext>
                  </a:extLst>
                </a:gridCol>
                <a:gridCol w="1650471">
                  <a:extLst>
                    <a:ext uri="{9D8B030D-6E8A-4147-A177-3AD203B41FA5}">
                      <a16:colId xmlns:a16="http://schemas.microsoft.com/office/drawing/2014/main" xmlns="" val="20001"/>
                    </a:ext>
                  </a:extLst>
                </a:gridCol>
                <a:gridCol w="1650471">
                  <a:extLst>
                    <a:ext uri="{9D8B030D-6E8A-4147-A177-3AD203B41FA5}">
                      <a16:colId xmlns:a16="http://schemas.microsoft.com/office/drawing/2014/main" xmlns="" val="20002"/>
                    </a:ext>
                  </a:extLst>
                </a:gridCol>
              </a:tblGrid>
              <a:tr h="534194">
                <a:tc>
                  <a:txBody>
                    <a:bodyPr/>
                    <a:lstStyle/>
                    <a:p>
                      <a:r>
                        <a:rPr lang="en-US" dirty="0"/>
                        <a:t>Class</a:t>
                      </a:r>
                      <a:endParaRPr dirty="0"/>
                    </a:p>
                  </a:txBody>
                  <a:tcPr anchor="ctr">
                    <a:solidFill>
                      <a:schemeClr val="accent3">
                        <a:lumMod val="50000"/>
                      </a:schemeClr>
                    </a:solidFill>
                  </a:tcPr>
                </a:tc>
                <a:tc>
                  <a:txBody>
                    <a:bodyPr/>
                    <a:lstStyle/>
                    <a:p>
                      <a:pPr algn="ctr"/>
                      <a:r>
                        <a:rPr dirty="0"/>
                        <a:t>Group 1</a:t>
                      </a:r>
                    </a:p>
                  </a:txBody>
                  <a:tcPr anchor="ctr">
                    <a:solidFill>
                      <a:schemeClr val="accent3">
                        <a:lumMod val="50000"/>
                      </a:schemeClr>
                    </a:solidFill>
                  </a:tcPr>
                </a:tc>
                <a:tc>
                  <a:txBody>
                    <a:bodyPr/>
                    <a:lstStyle/>
                    <a:p>
                      <a:pPr algn="ctr"/>
                      <a:r>
                        <a:rPr dirty="0"/>
                        <a:t>Group 2</a:t>
                      </a:r>
                    </a:p>
                  </a:txBody>
                  <a:tcPr anchor="ctr">
                    <a:solidFill>
                      <a:schemeClr val="accent3">
                        <a:lumMod val="50000"/>
                      </a:schemeClr>
                    </a:solidFill>
                  </a:tcPr>
                </a:tc>
                <a:extLst>
                  <a:ext uri="{0D108BD9-81ED-4DB2-BD59-A6C34878D82A}">
                    <a16:rowId xmlns:a16="http://schemas.microsoft.com/office/drawing/2014/main" xmlns="" val="10000"/>
                  </a:ext>
                </a:extLst>
              </a:tr>
              <a:tr h="534194">
                <a:tc>
                  <a:txBody>
                    <a:bodyPr/>
                    <a:lstStyle/>
                    <a:p>
                      <a:r>
                        <a:t>Class 1</a:t>
                      </a:r>
                    </a:p>
                  </a:txBody>
                  <a:tcPr anchor="ctr"/>
                </a:tc>
                <a:tc>
                  <a:txBody>
                    <a:bodyPr/>
                    <a:lstStyle/>
                    <a:p>
                      <a:pPr algn="ctr"/>
                      <a:r>
                        <a:rPr dirty="0"/>
                        <a:t>82</a:t>
                      </a:r>
                    </a:p>
                  </a:txBody>
                  <a:tcPr anchor="ctr"/>
                </a:tc>
                <a:tc>
                  <a:txBody>
                    <a:bodyPr/>
                    <a:lstStyle/>
                    <a:p>
                      <a:pPr algn="ctr"/>
                      <a:r>
                        <a:t>95</a:t>
                      </a:r>
                    </a:p>
                  </a:txBody>
                  <a:tcPr anchor="ctr"/>
                </a:tc>
                <a:extLst>
                  <a:ext uri="{0D108BD9-81ED-4DB2-BD59-A6C34878D82A}">
                    <a16:rowId xmlns:a16="http://schemas.microsoft.com/office/drawing/2014/main" xmlns="" val="10001"/>
                  </a:ext>
                </a:extLst>
              </a:tr>
              <a:tr h="534194">
                <a:tc>
                  <a:txBody>
                    <a:bodyPr/>
                    <a:lstStyle/>
                    <a:p>
                      <a:r>
                        <a:t>Class</a:t>
                      </a:r>
                      <a:r>
                        <a:rPr baseline="0"/>
                        <a:t> 2</a:t>
                      </a:r>
                      <a:endParaRPr/>
                    </a:p>
                  </a:txBody>
                  <a:tcPr anchor="ctr"/>
                </a:tc>
                <a:tc>
                  <a:txBody>
                    <a:bodyPr/>
                    <a:lstStyle/>
                    <a:p>
                      <a:pPr algn="ctr"/>
                      <a:r>
                        <a:rPr dirty="0"/>
                        <a:t>76</a:t>
                      </a:r>
                    </a:p>
                  </a:txBody>
                  <a:tcPr anchor="ctr"/>
                </a:tc>
                <a:tc>
                  <a:txBody>
                    <a:bodyPr/>
                    <a:lstStyle/>
                    <a:p>
                      <a:pPr algn="ctr"/>
                      <a:r>
                        <a:rPr dirty="0"/>
                        <a:t>88</a:t>
                      </a:r>
                    </a:p>
                  </a:txBody>
                  <a:tcPr anchor="ctr"/>
                </a:tc>
                <a:extLst>
                  <a:ext uri="{0D108BD9-81ED-4DB2-BD59-A6C34878D82A}">
                    <a16:rowId xmlns:a16="http://schemas.microsoft.com/office/drawing/2014/main" xmlns="" val="10002"/>
                  </a:ext>
                </a:extLst>
              </a:tr>
              <a:tr h="534194">
                <a:tc>
                  <a:txBody>
                    <a:bodyPr/>
                    <a:lstStyle/>
                    <a:p>
                      <a:r>
                        <a:t>Class 3</a:t>
                      </a:r>
                    </a:p>
                  </a:txBody>
                  <a:tcPr anchor="ctr"/>
                </a:tc>
                <a:tc>
                  <a:txBody>
                    <a:bodyPr/>
                    <a:lstStyle/>
                    <a:p>
                      <a:pPr algn="ctr"/>
                      <a:r>
                        <a:t>84</a:t>
                      </a:r>
                    </a:p>
                  </a:txBody>
                  <a:tcPr anchor="ctr"/>
                </a:tc>
                <a:tc>
                  <a:txBody>
                    <a:bodyPr/>
                    <a:lstStyle/>
                    <a:p>
                      <a:pPr algn="ctr"/>
                      <a:r>
                        <a:rPr dirty="0"/>
                        <a:t>90</a:t>
                      </a:r>
                    </a:p>
                  </a:txBody>
                  <a:tcPr anchor="ctr"/>
                </a:tc>
                <a:extLst>
                  <a:ext uri="{0D108BD9-81ED-4DB2-BD59-A6C34878D82A}">
                    <a16:rowId xmlns:a16="http://schemas.microsoft.com/office/drawing/2014/main" xmlns="" val="10003"/>
                  </a:ext>
                </a:extLst>
              </a:tr>
            </a:tbl>
          </a:graphicData>
        </a:graphic>
      </p:graphicFrame>
      <p:pic>
        <p:nvPicPr>
          <p:cNvPr id="6" name="Picture 5">
            <a:extLst>
              <a:ext uri="{FF2B5EF4-FFF2-40B4-BE49-F238E27FC236}">
                <a16:creationId xmlns:a16="http://schemas.microsoft.com/office/drawing/2014/main" xmlns="" id="{203D3DC6-BC6A-45AA-AB82-FFAC5C25CBDA}"/>
              </a:ext>
            </a:extLst>
          </p:cNvPr>
          <p:cNvPicPr>
            <a:picLocks noChangeAspect="1"/>
          </p:cNvPicPr>
          <p:nvPr/>
        </p:nvPicPr>
        <p:blipFill>
          <a:blip r:embed="rId2">
            <a:extLst>
              <a:ext uri="{BEBA8EAE-BF5A-486C-A8C5-ECC9F3942E4B}">
                <a14:imgProps xmlns:a14="http://schemas.microsoft.com/office/drawing/2010/main" xmlns="">
                  <a14:imgLayer r:embed="rId3">
                    <a14:imgEffect>
                      <a14:artisticGlowEdges trans="45000" smoothness="1"/>
                    </a14:imgEffect>
                  </a14:imgLayer>
                </a14:imgProps>
              </a:ext>
              <a:ext uri="{28A0092B-C50C-407E-A947-70E740481C1C}">
                <a14:useLocalDpi xmlns:a14="http://schemas.microsoft.com/office/drawing/2010/main" xmlns="" val="0"/>
              </a:ext>
            </a:extLst>
          </a:blip>
          <a:stretch>
            <a:fillRect/>
          </a:stretch>
        </p:blipFill>
        <p:spPr>
          <a:xfrm>
            <a:off x="0" y="-102870"/>
            <a:ext cx="13045440" cy="7063740"/>
          </a:xfrm>
          <a:prstGeom prst="rect">
            <a:avLst/>
          </a:prstGeom>
          <a:solidFill>
            <a:schemeClr val="tx1">
              <a:lumMod val="20000"/>
              <a:lumOff val="80000"/>
              <a:alpha val="68000"/>
            </a:schemeClr>
          </a:solidFill>
          <a:ln>
            <a:noFill/>
          </a:ln>
          <a:effectLst>
            <a:outerShdw blurRad="558800" dist="139700" dir="2700000" algn="tl" rotWithShape="0">
              <a:srgbClr val="FF9966"/>
            </a:outerShdw>
          </a:effectLst>
        </p:spPr>
      </p:pic>
      <p:pic>
        <p:nvPicPr>
          <p:cNvPr id="8" name="Picture 7">
            <a:extLst>
              <a:ext uri="{FF2B5EF4-FFF2-40B4-BE49-F238E27FC236}">
                <a16:creationId xmlns:a16="http://schemas.microsoft.com/office/drawing/2014/main" xmlns="" id="{E59752B2-05AD-4791-9D5E-AAC55CC0BE57}"/>
              </a:ext>
            </a:extLst>
          </p:cNvPr>
          <p:cNvPicPr>
            <a:picLocks noChangeAspect="1"/>
          </p:cNvPicPr>
          <p:nvPr/>
        </p:nvPicPr>
        <p:blipFill>
          <a:blip r:embed="rId4"/>
          <a:stretch>
            <a:fillRect/>
          </a:stretch>
        </p:blipFill>
        <p:spPr>
          <a:xfrm>
            <a:off x="7933531" y="3038538"/>
            <a:ext cx="1123950" cy="1762125"/>
          </a:xfrm>
          <a:prstGeom prst="rect">
            <a:avLst/>
          </a:prstGeom>
          <a:effectLst>
            <a:softEdge rad="215900"/>
          </a:effectLst>
        </p:spPr>
      </p:pic>
      <p:pic>
        <p:nvPicPr>
          <p:cNvPr id="10" name="Picture 9">
            <a:extLst>
              <a:ext uri="{FF2B5EF4-FFF2-40B4-BE49-F238E27FC236}">
                <a16:creationId xmlns:a16="http://schemas.microsoft.com/office/drawing/2014/main" xmlns="" id="{9F74B687-71EA-4386-A36F-7C30394AA253}"/>
              </a:ext>
            </a:extLst>
          </p:cNvPr>
          <p:cNvPicPr>
            <a:picLocks noChangeAspect="1"/>
          </p:cNvPicPr>
          <p:nvPr/>
        </p:nvPicPr>
        <p:blipFill>
          <a:blip r:embed="rId4"/>
          <a:stretch>
            <a:fillRect/>
          </a:stretch>
        </p:blipFill>
        <p:spPr>
          <a:xfrm>
            <a:off x="6657181" y="3158491"/>
            <a:ext cx="1123950" cy="1762125"/>
          </a:xfrm>
          <a:prstGeom prst="rect">
            <a:avLst/>
          </a:prstGeom>
          <a:effectLst>
            <a:softEdge rad="165100"/>
          </a:effectLst>
        </p:spPr>
      </p:pic>
      <p:pic>
        <p:nvPicPr>
          <p:cNvPr id="12" name="Picture 11">
            <a:extLst>
              <a:ext uri="{FF2B5EF4-FFF2-40B4-BE49-F238E27FC236}">
                <a16:creationId xmlns:a16="http://schemas.microsoft.com/office/drawing/2014/main" xmlns="" id="{BD873939-C770-42FC-B815-3CA1A036B834}"/>
              </a:ext>
            </a:extLst>
          </p:cNvPr>
          <p:cNvPicPr>
            <a:picLocks noChangeAspect="1"/>
          </p:cNvPicPr>
          <p:nvPr/>
        </p:nvPicPr>
        <p:blipFill>
          <a:blip r:embed="rId5"/>
          <a:stretch>
            <a:fillRect/>
          </a:stretch>
        </p:blipFill>
        <p:spPr>
          <a:xfrm>
            <a:off x="6170613" y="768538"/>
            <a:ext cx="1019175" cy="857250"/>
          </a:xfrm>
          <a:prstGeom prst="rect">
            <a:avLst/>
          </a:prstGeom>
        </p:spPr>
      </p:pic>
      <p:pic>
        <p:nvPicPr>
          <p:cNvPr id="14" name="Picture 13">
            <a:extLst>
              <a:ext uri="{FF2B5EF4-FFF2-40B4-BE49-F238E27FC236}">
                <a16:creationId xmlns:a16="http://schemas.microsoft.com/office/drawing/2014/main" xmlns="" id="{82BB5BB5-B4CA-4ADB-BDF0-BDBBB293F5D0}"/>
              </a:ext>
            </a:extLst>
          </p:cNvPr>
          <p:cNvPicPr>
            <a:picLocks noChangeAspect="1"/>
          </p:cNvPicPr>
          <p:nvPr/>
        </p:nvPicPr>
        <p:blipFill>
          <a:blip r:embed="rId5"/>
          <a:stretch>
            <a:fillRect/>
          </a:stretch>
        </p:blipFill>
        <p:spPr>
          <a:xfrm>
            <a:off x="3032918" y="304800"/>
            <a:ext cx="1019175" cy="857250"/>
          </a:xfrm>
          <a:prstGeom prst="rect">
            <a:avLst/>
          </a:prstGeom>
          <a:effectLst>
            <a:softEdge rad="215900"/>
          </a:effectLst>
        </p:spPr>
      </p:pic>
      <p:sp>
        <p:nvSpPr>
          <p:cNvPr id="15" name="Flowchart: Connector 14">
            <a:extLst>
              <a:ext uri="{FF2B5EF4-FFF2-40B4-BE49-F238E27FC236}">
                <a16:creationId xmlns:a16="http://schemas.microsoft.com/office/drawing/2014/main" xmlns="" id="{1FFDEBCE-9DD9-4867-B98C-3956344C67F0}"/>
              </a:ext>
            </a:extLst>
          </p:cNvPr>
          <p:cNvSpPr/>
          <p:nvPr/>
        </p:nvSpPr>
        <p:spPr>
          <a:xfrm>
            <a:off x="9570720" y="436880"/>
            <a:ext cx="894080" cy="822960"/>
          </a:xfrm>
          <a:prstGeom prst="flowChartConnector">
            <a:avLst/>
          </a:prstGeom>
          <a:effectLst>
            <a:softEdge rad="6350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pic>
        <p:nvPicPr>
          <p:cNvPr id="17" name="Picture 16">
            <a:extLst>
              <a:ext uri="{FF2B5EF4-FFF2-40B4-BE49-F238E27FC236}">
                <a16:creationId xmlns:a16="http://schemas.microsoft.com/office/drawing/2014/main" xmlns="" id="{E4E04033-97C6-45B1-8F19-320305F463D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21070133" flipH="1">
            <a:off x="1303363" y="4694829"/>
            <a:ext cx="2059617" cy="1576525"/>
          </a:xfrm>
          <a:prstGeom prst="rect">
            <a:avLst/>
          </a:prstGeom>
          <a:effectLst>
            <a:softEdge rad="139700"/>
          </a:effectLst>
        </p:spPr>
      </p:pic>
      <p:pic>
        <p:nvPicPr>
          <p:cNvPr id="19" name="Picture 18">
            <a:extLst>
              <a:ext uri="{FF2B5EF4-FFF2-40B4-BE49-F238E27FC236}">
                <a16:creationId xmlns:a16="http://schemas.microsoft.com/office/drawing/2014/main" xmlns="" id="{F1D61F46-47D2-419C-ACBF-A36DCD8C36A2}"/>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21007313" flipH="1">
            <a:off x="3606819" y="3843461"/>
            <a:ext cx="2848989" cy="1030685"/>
          </a:xfrm>
          <a:prstGeom prst="rect">
            <a:avLst/>
          </a:prstGeom>
          <a:effectLst>
            <a:softEdge rad="127000"/>
          </a:effectLst>
        </p:spPr>
      </p:pic>
      <p:sp>
        <p:nvSpPr>
          <p:cNvPr id="20" name="Cloud 19">
            <a:extLst>
              <a:ext uri="{FF2B5EF4-FFF2-40B4-BE49-F238E27FC236}">
                <a16:creationId xmlns:a16="http://schemas.microsoft.com/office/drawing/2014/main" xmlns="" id="{57ABCFB6-6510-43B5-9409-D6C43B2007E3}"/>
              </a:ext>
            </a:extLst>
          </p:cNvPr>
          <p:cNvSpPr/>
          <p:nvPr/>
        </p:nvSpPr>
        <p:spPr>
          <a:xfrm>
            <a:off x="4664312" y="508000"/>
            <a:ext cx="2264808" cy="822960"/>
          </a:xfrm>
          <a:prstGeom prst="cloud">
            <a:avLst/>
          </a:prstGeom>
          <a:solidFill>
            <a:schemeClr val="bg1">
              <a:lumMod val="75000"/>
              <a:alpha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Cloud 20">
            <a:extLst>
              <a:ext uri="{FF2B5EF4-FFF2-40B4-BE49-F238E27FC236}">
                <a16:creationId xmlns:a16="http://schemas.microsoft.com/office/drawing/2014/main" xmlns="" id="{F1E0DBA5-D69B-41C9-94A7-E8A689B0E851}"/>
              </a:ext>
            </a:extLst>
          </p:cNvPr>
          <p:cNvSpPr/>
          <p:nvPr/>
        </p:nvSpPr>
        <p:spPr>
          <a:xfrm>
            <a:off x="894080" y="508000"/>
            <a:ext cx="2757641" cy="654050"/>
          </a:xfrm>
          <a:prstGeom prst="cloud">
            <a:avLst/>
          </a:prstGeom>
          <a:solidFill>
            <a:schemeClr val="bg1">
              <a:lumMod val="75000"/>
              <a:alpha val="33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Cloud 21">
            <a:extLst>
              <a:ext uri="{FF2B5EF4-FFF2-40B4-BE49-F238E27FC236}">
                <a16:creationId xmlns:a16="http://schemas.microsoft.com/office/drawing/2014/main" xmlns="" id="{383480D1-D0D2-45E8-AFDC-29542868F5CD}"/>
              </a:ext>
            </a:extLst>
          </p:cNvPr>
          <p:cNvSpPr/>
          <p:nvPr/>
        </p:nvSpPr>
        <p:spPr>
          <a:xfrm>
            <a:off x="8818880" y="987359"/>
            <a:ext cx="1574800" cy="638429"/>
          </a:xfrm>
          <a:prstGeom prst="cloud">
            <a:avLst/>
          </a:prstGeom>
          <a:solidFill>
            <a:schemeClr val="bg1">
              <a:lumMod val="85000"/>
              <a:alpha val="37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Cloud 22">
            <a:extLst>
              <a:ext uri="{FF2B5EF4-FFF2-40B4-BE49-F238E27FC236}">
                <a16:creationId xmlns:a16="http://schemas.microsoft.com/office/drawing/2014/main" xmlns="" id="{64CF0F72-37D7-4BA7-BD2B-2D540F56F4FF}"/>
              </a:ext>
            </a:extLst>
          </p:cNvPr>
          <p:cNvSpPr/>
          <p:nvPr/>
        </p:nvSpPr>
        <p:spPr>
          <a:xfrm>
            <a:off x="10027920" y="436880"/>
            <a:ext cx="1994852" cy="550479"/>
          </a:xfrm>
          <a:prstGeom prst="cloud">
            <a:avLst/>
          </a:prstGeom>
          <a:solidFill>
            <a:schemeClr val="bg1">
              <a:lumMod val="75000"/>
              <a:alpha val="6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24">
            <a:extLst>
              <a:ext uri="{FF2B5EF4-FFF2-40B4-BE49-F238E27FC236}">
                <a16:creationId xmlns:a16="http://schemas.microsoft.com/office/drawing/2014/main" xmlns="" id="{F2D328B1-ADCC-469D-9F7F-512E14088C73}"/>
              </a:ext>
            </a:extLst>
          </p:cNvPr>
          <p:cNvSpPr/>
          <p:nvPr/>
        </p:nvSpPr>
        <p:spPr>
          <a:xfrm>
            <a:off x="834997" y="1571847"/>
            <a:ext cx="4468523" cy="1460593"/>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2"/>
                </a:solidFill>
              </a:rPr>
              <a:t>The fight began and it went on through the night. The moon which had been watching the fight began to grow pale and suddenly hid behind the clouds.</a:t>
            </a:r>
          </a:p>
          <a:p>
            <a:r>
              <a:rPr lang="en-US" sz="1600" dirty="0">
                <a:solidFill>
                  <a:schemeClr val="tx2"/>
                </a:solidFill>
              </a:rPr>
              <a:t>The stars also began to disappear.</a:t>
            </a:r>
            <a:endParaRPr lang="en-IN" sz="1600" dirty="0">
              <a:solidFill>
                <a:schemeClr val="tx2"/>
              </a:solidFill>
            </a:endParaRPr>
          </a:p>
        </p:txBody>
      </p:sp>
      <p:sp>
        <p:nvSpPr>
          <p:cNvPr id="18" name="Star: 5 Points 17">
            <a:extLst>
              <a:ext uri="{FF2B5EF4-FFF2-40B4-BE49-F238E27FC236}">
                <a16:creationId xmlns:a16="http://schemas.microsoft.com/office/drawing/2014/main" xmlns="" id="{93A6340E-5D8D-4EE8-A6AF-310003C86F2B}"/>
              </a:ext>
            </a:extLst>
          </p:cNvPr>
          <p:cNvSpPr/>
          <p:nvPr/>
        </p:nvSpPr>
        <p:spPr>
          <a:xfrm flipV="1">
            <a:off x="4258466" y="763064"/>
            <a:ext cx="260348" cy="21844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Star: 5 Points 23">
            <a:extLst>
              <a:ext uri="{FF2B5EF4-FFF2-40B4-BE49-F238E27FC236}">
                <a16:creationId xmlns:a16="http://schemas.microsoft.com/office/drawing/2014/main" xmlns="" id="{592D4ABD-5F97-44C4-A35B-BC914365BBD1}"/>
              </a:ext>
            </a:extLst>
          </p:cNvPr>
          <p:cNvSpPr/>
          <p:nvPr/>
        </p:nvSpPr>
        <p:spPr>
          <a:xfrm flipV="1">
            <a:off x="6929120" y="704771"/>
            <a:ext cx="145498" cy="20164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Star: 5 Points 25">
            <a:extLst>
              <a:ext uri="{FF2B5EF4-FFF2-40B4-BE49-F238E27FC236}">
                <a16:creationId xmlns:a16="http://schemas.microsoft.com/office/drawing/2014/main" xmlns="" id="{9DE40C3D-91C3-4184-A76B-414071BC9C44}"/>
              </a:ext>
            </a:extLst>
          </p:cNvPr>
          <p:cNvSpPr/>
          <p:nvPr/>
        </p:nvSpPr>
        <p:spPr>
          <a:xfrm>
            <a:off x="10564812" y="1102104"/>
            <a:ext cx="169780" cy="17018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Star: 5 Points 26">
            <a:extLst>
              <a:ext uri="{FF2B5EF4-FFF2-40B4-BE49-F238E27FC236}">
                <a16:creationId xmlns:a16="http://schemas.microsoft.com/office/drawing/2014/main" xmlns="" id="{5EF5421B-6730-4CA5-81C1-F449EA255425}"/>
              </a:ext>
            </a:extLst>
          </p:cNvPr>
          <p:cNvSpPr/>
          <p:nvPr/>
        </p:nvSpPr>
        <p:spPr>
          <a:xfrm>
            <a:off x="978698" y="688767"/>
            <a:ext cx="169780" cy="17018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92330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A55AFA-EA75-48F9-BC66-24DC5574EB01}"/>
              </a:ext>
            </a:extLst>
          </p:cNvPr>
          <p:cNvSpPr>
            <a:spLocks noGrp="1"/>
          </p:cNvSpPr>
          <p:nvPr>
            <p:ph type="ctrTitle"/>
          </p:nvPr>
        </p:nvSpPr>
        <p:spPr>
          <a:xfrm>
            <a:off x="4555222" y="763398"/>
            <a:ext cx="7130641" cy="5612235"/>
          </a:xfrm>
        </p:spPr>
        <p:txBody>
          <a:bodyPr anchor="t">
            <a:normAutofit/>
          </a:bodyPr>
          <a:lstStyle/>
          <a:p>
            <a:pPr>
              <a:lnSpc>
                <a:spcPct val="150000"/>
              </a:lnSpc>
            </a:pPr>
            <a:r>
              <a:rPr lang="en-US" sz="4000" dirty="0">
                <a:solidFill>
                  <a:schemeClr val="tx1"/>
                </a:solidFill>
              </a:rPr>
              <a:t/>
            </a:r>
            <a:br>
              <a:rPr lang="en-US" sz="4000" dirty="0">
                <a:solidFill>
                  <a:schemeClr val="tx1"/>
                </a:solidFill>
              </a:rPr>
            </a:br>
            <a:r>
              <a:rPr lang="en-US" sz="4400" dirty="0">
                <a:solidFill>
                  <a:schemeClr val="tx1"/>
                </a:solidFill>
                <a:latin typeface="Comic Sans MS" pitchFamily="66" charset="0"/>
              </a:rPr>
              <a:t/>
            </a:r>
            <a:br>
              <a:rPr lang="en-US" sz="4400" dirty="0">
                <a:solidFill>
                  <a:schemeClr val="tx1"/>
                </a:solidFill>
                <a:latin typeface="Comic Sans MS" pitchFamily="66" charset="0"/>
              </a:rPr>
            </a:br>
            <a:endParaRPr lang="en-IN" sz="4000" dirty="0">
              <a:solidFill>
                <a:schemeClr val="tx1"/>
              </a:solidFill>
            </a:endParaRPr>
          </a:p>
        </p:txBody>
      </p:sp>
      <p:pic>
        <p:nvPicPr>
          <p:cNvPr id="4" name="Picture 3">
            <a:extLst>
              <a:ext uri="{FF2B5EF4-FFF2-40B4-BE49-F238E27FC236}">
                <a16:creationId xmlns:a16="http://schemas.microsoft.com/office/drawing/2014/main" xmlns="" id="{99E704FA-A43E-40E4-BA58-2FA2B4CD93F6}"/>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104776" y="-215923"/>
            <a:ext cx="12401551" cy="7008814"/>
          </a:xfrm>
          <a:prstGeom prst="rect">
            <a:avLst/>
          </a:prstGeom>
          <a:gradFill>
            <a:gsLst>
              <a:gs pos="0">
                <a:schemeClr val="accent1">
                  <a:lumMod val="5000"/>
                  <a:lumOff val="95000"/>
                  <a:alpha val="6000"/>
                </a:schemeClr>
              </a:gs>
              <a:gs pos="30000">
                <a:schemeClr val="accent1">
                  <a:lumMod val="45000"/>
                  <a:lumOff val="55000"/>
                </a:schemeClr>
              </a:gs>
              <a:gs pos="45000">
                <a:schemeClr val="accent1">
                  <a:lumMod val="45000"/>
                  <a:lumOff val="55000"/>
                </a:schemeClr>
              </a:gs>
              <a:gs pos="47000">
                <a:schemeClr val="accent1">
                  <a:lumMod val="30000"/>
                  <a:lumOff val="70000"/>
                </a:schemeClr>
              </a:gs>
            </a:gsLst>
            <a:lin ang="2700000" scaled="1"/>
          </a:gradFill>
          <a:ln>
            <a:noFill/>
          </a:ln>
          <a:effectLst>
            <a:softEdge rad="112500"/>
          </a:effectLst>
        </p:spPr>
      </p:pic>
      <p:pic>
        <p:nvPicPr>
          <p:cNvPr id="6" name="Picture 5">
            <a:extLst>
              <a:ext uri="{FF2B5EF4-FFF2-40B4-BE49-F238E27FC236}">
                <a16:creationId xmlns:a16="http://schemas.microsoft.com/office/drawing/2014/main" xmlns="" id="{8DB58D93-23AB-4349-A8DE-8428196BC10B}"/>
              </a:ext>
            </a:extLst>
          </p:cNvPr>
          <p:cNvPicPr>
            <a:picLocks noChangeAspect="1"/>
          </p:cNvPicPr>
          <p:nvPr/>
        </p:nvPicPr>
        <p:blipFill>
          <a:blip r:embed="rId3"/>
          <a:stretch>
            <a:fillRect/>
          </a:stretch>
        </p:blipFill>
        <p:spPr>
          <a:xfrm>
            <a:off x="6542077" y="3319504"/>
            <a:ext cx="990600" cy="1724025"/>
          </a:xfrm>
          <a:prstGeom prst="rect">
            <a:avLst/>
          </a:prstGeom>
          <a:ln>
            <a:noFill/>
          </a:ln>
          <a:effectLst>
            <a:softEdge rad="112500"/>
          </a:effectLst>
        </p:spPr>
      </p:pic>
      <p:pic>
        <p:nvPicPr>
          <p:cNvPr id="8" name="Picture 7">
            <a:extLst>
              <a:ext uri="{FF2B5EF4-FFF2-40B4-BE49-F238E27FC236}">
                <a16:creationId xmlns:a16="http://schemas.microsoft.com/office/drawing/2014/main" xmlns="" id="{90548BEE-4BC6-4023-A45B-88004E7FAD29}"/>
              </a:ext>
            </a:extLst>
          </p:cNvPr>
          <p:cNvPicPr>
            <a:picLocks noChangeAspect="1"/>
          </p:cNvPicPr>
          <p:nvPr/>
        </p:nvPicPr>
        <p:blipFill>
          <a:blip r:embed="rId3"/>
          <a:stretch>
            <a:fillRect/>
          </a:stretch>
        </p:blipFill>
        <p:spPr>
          <a:xfrm>
            <a:off x="5405445" y="4068483"/>
            <a:ext cx="1427153" cy="1724025"/>
          </a:xfrm>
          <a:prstGeom prst="rect">
            <a:avLst/>
          </a:prstGeom>
          <a:ln>
            <a:noFill/>
          </a:ln>
          <a:effectLst>
            <a:softEdge rad="112500"/>
          </a:effectLst>
        </p:spPr>
      </p:pic>
      <p:pic>
        <p:nvPicPr>
          <p:cNvPr id="5" name="Picture 4">
            <a:extLst>
              <a:ext uri="{FF2B5EF4-FFF2-40B4-BE49-F238E27FC236}">
                <a16:creationId xmlns:a16="http://schemas.microsoft.com/office/drawing/2014/main" xmlns="" id="{6D79365C-E17B-4024-977F-56B1FFAAE558}"/>
              </a:ext>
            </a:extLst>
          </p:cNvPr>
          <p:cNvPicPr>
            <a:picLocks noChangeAspect="1"/>
          </p:cNvPicPr>
          <p:nvPr/>
        </p:nvPicPr>
        <p:blipFill>
          <a:blip r:embed="rId4"/>
          <a:stretch>
            <a:fillRect/>
          </a:stretch>
        </p:blipFill>
        <p:spPr>
          <a:xfrm>
            <a:off x="5970453" y="1198468"/>
            <a:ext cx="1047750" cy="561975"/>
          </a:xfrm>
          <a:prstGeom prst="rect">
            <a:avLst/>
          </a:prstGeom>
          <a:ln>
            <a:noFill/>
          </a:ln>
          <a:effectLst>
            <a:softEdge rad="112500"/>
          </a:effectLst>
        </p:spPr>
      </p:pic>
      <p:pic>
        <p:nvPicPr>
          <p:cNvPr id="9" name="Picture 8">
            <a:extLst>
              <a:ext uri="{FF2B5EF4-FFF2-40B4-BE49-F238E27FC236}">
                <a16:creationId xmlns:a16="http://schemas.microsoft.com/office/drawing/2014/main" xmlns="" id="{993ED79C-E1B3-4337-968A-B68F26BCEF21}"/>
              </a:ext>
            </a:extLst>
          </p:cNvPr>
          <p:cNvPicPr>
            <a:picLocks noChangeAspect="1"/>
          </p:cNvPicPr>
          <p:nvPr/>
        </p:nvPicPr>
        <p:blipFill>
          <a:blip r:embed="rId4"/>
          <a:stretch>
            <a:fillRect/>
          </a:stretch>
        </p:blipFill>
        <p:spPr>
          <a:xfrm>
            <a:off x="2383790" y="862012"/>
            <a:ext cx="873759" cy="561975"/>
          </a:xfrm>
          <a:prstGeom prst="rect">
            <a:avLst/>
          </a:prstGeom>
          <a:ln>
            <a:noFill/>
          </a:ln>
          <a:effectLst>
            <a:softEdge rad="112500"/>
          </a:effectLst>
        </p:spPr>
      </p:pic>
      <p:sp>
        <p:nvSpPr>
          <p:cNvPr id="3" name="Star: 16 Points 2">
            <a:extLst>
              <a:ext uri="{FF2B5EF4-FFF2-40B4-BE49-F238E27FC236}">
                <a16:creationId xmlns:a16="http://schemas.microsoft.com/office/drawing/2014/main" xmlns="" id="{A12A9F17-2FD9-426F-952B-488BC07854F2}"/>
              </a:ext>
            </a:extLst>
          </p:cNvPr>
          <p:cNvSpPr/>
          <p:nvPr/>
        </p:nvSpPr>
        <p:spPr>
          <a:xfrm>
            <a:off x="9863822" y="211672"/>
            <a:ext cx="1637666" cy="1483011"/>
          </a:xfrm>
          <a:prstGeom prst="star16">
            <a:avLst/>
          </a:prstGeom>
          <a:solidFill>
            <a:srgbClr val="F68718"/>
          </a:solidFill>
          <a:effectLst>
            <a:glow rad="139700">
              <a:schemeClr val="accent1">
                <a:satMod val="175000"/>
                <a:alpha val="40000"/>
              </a:schemeClr>
            </a:glow>
            <a:outerShdw blurRad="25400" dist="50800" dir="11460000" sx="167000" sy="167000" algn="ctr" rotWithShape="0">
              <a:srgbClr val="000000">
                <a:alpha val="7000"/>
              </a:srgbClr>
            </a:outerShdw>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a:extLst>
              <a:ext uri="{FF2B5EF4-FFF2-40B4-BE49-F238E27FC236}">
                <a16:creationId xmlns:a16="http://schemas.microsoft.com/office/drawing/2014/main" xmlns="" id="{C5C18D29-AD70-4FDC-9D1E-47D166BAB72F}"/>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445936" y="2871226"/>
            <a:ext cx="1899718" cy="1891274"/>
          </a:xfrm>
          <a:prstGeom prst="rect">
            <a:avLst/>
          </a:prstGeom>
          <a:ln>
            <a:noFill/>
          </a:ln>
          <a:effectLst>
            <a:outerShdw blurRad="50800" dist="50800" dir="5400000" algn="ctr" rotWithShape="0">
              <a:srgbClr val="000000">
                <a:alpha val="42000"/>
              </a:srgbClr>
            </a:outerShdw>
            <a:softEdge rad="112500"/>
          </a:effectLst>
        </p:spPr>
      </p:pic>
      <p:pic>
        <p:nvPicPr>
          <p:cNvPr id="13" name="Picture 12">
            <a:extLst>
              <a:ext uri="{FF2B5EF4-FFF2-40B4-BE49-F238E27FC236}">
                <a16:creationId xmlns:a16="http://schemas.microsoft.com/office/drawing/2014/main" xmlns="" id="{6EEC9923-F383-4A9D-A4C4-ADA6534059C7}"/>
              </a:ext>
            </a:extLst>
          </p:cNvPr>
          <p:cNvPicPr>
            <a:picLocks noChangeAspect="1"/>
          </p:cNvPicPr>
          <p:nvPr/>
        </p:nvPicPr>
        <p:blipFill>
          <a:blip r:embed="rId3"/>
          <a:stretch>
            <a:fillRect/>
          </a:stretch>
        </p:blipFill>
        <p:spPr>
          <a:xfrm>
            <a:off x="7594850" y="4348724"/>
            <a:ext cx="1297673" cy="2205479"/>
          </a:xfrm>
          <a:prstGeom prst="rect">
            <a:avLst/>
          </a:prstGeom>
          <a:ln>
            <a:noFill/>
          </a:ln>
          <a:effectLst>
            <a:softEdge rad="112500"/>
          </a:effectLst>
        </p:spPr>
      </p:pic>
      <p:pic>
        <p:nvPicPr>
          <p:cNvPr id="19" name="Picture 18">
            <a:extLst>
              <a:ext uri="{FF2B5EF4-FFF2-40B4-BE49-F238E27FC236}">
                <a16:creationId xmlns:a16="http://schemas.microsoft.com/office/drawing/2014/main" xmlns="" id="{22E60F5C-BE2E-430B-902B-F6124C2446C2}"/>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2017858" y="3560333"/>
            <a:ext cx="2614175" cy="2363507"/>
          </a:xfrm>
          <a:prstGeom prst="rect">
            <a:avLst/>
          </a:prstGeom>
          <a:ln>
            <a:noFill/>
          </a:ln>
          <a:effectLst>
            <a:softEdge rad="112500"/>
          </a:effectLst>
        </p:spPr>
      </p:pic>
      <p:sp>
        <p:nvSpPr>
          <p:cNvPr id="20" name="Rectangle: Rounded Corners 19">
            <a:extLst>
              <a:ext uri="{FF2B5EF4-FFF2-40B4-BE49-F238E27FC236}">
                <a16:creationId xmlns:a16="http://schemas.microsoft.com/office/drawing/2014/main" xmlns="" id="{287C4250-8C0D-494A-BC78-945C94D96D1D}"/>
              </a:ext>
            </a:extLst>
          </p:cNvPr>
          <p:cNvSpPr/>
          <p:nvPr/>
        </p:nvSpPr>
        <p:spPr>
          <a:xfrm>
            <a:off x="139701" y="482369"/>
            <a:ext cx="5410199" cy="941618"/>
          </a:xfrm>
          <a:prstGeom prst="round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A faint light appeared in the east, and the morning call of prayer came from a distant mosque.</a:t>
            </a:r>
            <a:endParaRPr lang="en-IN" dirty="0"/>
          </a:p>
        </p:txBody>
      </p:sp>
      <p:pic>
        <p:nvPicPr>
          <p:cNvPr id="22" name="Picture 21">
            <a:extLst>
              <a:ext uri="{FF2B5EF4-FFF2-40B4-BE49-F238E27FC236}">
                <a16:creationId xmlns:a16="http://schemas.microsoft.com/office/drawing/2014/main" xmlns="" id="{32914621-D9A9-4FD5-9C79-25035C08B835}"/>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1143500">
            <a:off x="602365" y="5072914"/>
            <a:ext cx="1428750" cy="1428750"/>
          </a:xfrm>
          <a:prstGeom prst="rect">
            <a:avLst/>
          </a:prstGeom>
          <a:ln>
            <a:noFill/>
          </a:ln>
          <a:effectLst>
            <a:softEdge rad="112500"/>
          </a:effectLst>
        </p:spPr>
      </p:pic>
      <p:sp>
        <p:nvSpPr>
          <p:cNvPr id="25" name="TextBox 24">
            <a:extLst>
              <a:ext uri="{FF2B5EF4-FFF2-40B4-BE49-F238E27FC236}">
                <a16:creationId xmlns:a16="http://schemas.microsoft.com/office/drawing/2014/main" xmlns="" id="{0DEC22E7-8B63-4FF3-97A1-2F7B81D0A7C8}"/>
              </a:ext>
            </a:extLst>
          </p:cNvPr>
          <p:cNvSpPr txBox="1"/>
          <p:nvPr/>
        </p:nvSpPr>
        <p:spPr>
          <a:xfrm>
            <a:off x="241300" y="2041471"/>
            <a:ext cx="4864427" cy="1754326"/>
          </a:xfrm>
          <a:prstGeom prst="rect">
            <a:avLst/>
          </a:prstGeom>
          <a:gradFill>
            <a:gsLst>
              <a:gs pos="53000">
                <a:srgbClr val="EA6F24"/>
              </a:gs>
              <a:gs pos="30000">
                <a:schemeClr val="accent1">
                  <a:lumMod val="45000"/>
                  <a:lumOff val="55000"/>
                </a:schemeClr>
              </a:gs>
              <a:gs pos="45000">
                <a:schemeClr val="accent1">
                  <a:lumMod val="45000"/>
                  <a:lumOff val="55000"/>
                </a:schemeClr>
              </a:gs>
              <a:gs pos="26000">
                <a:schemeClr val="accent1">
                  <a:lumMod val="30000"/>
                  <a:lumOff val="70000"/>
                </a:schemeClr>
              </a:gs>
            </a:gsLst>
            <a:lin ang="2700000" scaled="1"/>
          </a:gradFill>
        </p:spPr>
        <p:txBody>
          <a:bodyPr wrap="square">
            <a:spAutoFit/>
          </a:bodyPr>
          <a:lstStyle/>
          <a:p>
            <a:r>
              <a:rPr lang="en-US" dirty="0">
                <a:solidFill>
                  <a:schemeClr val="bg1"/>
                </a:solidFill>
              </a:rPr>
              <a:t>The first rays of the sun saw Chandni lying on the ground completely drenched in blood. The wolf tired and sleepy was ready to devour </a:t>
            </a:r>
            <a:r>
              <a:rPr lang="en-US" dirty="0" err="1">
                <a:solidFill>
                  <a:schemeClr val="bg1"/>
                </a:solidFill>
              </a:rPr>
              <a:t>Chandni.An</a:t>
            </a:r>
            <a:r>
              <a:rPr lang="en-US" dirty="0">
                <a:solidFill>
                  <a:schemeClr val="bg1"/>
                </a:solidFill>
              </a:rPr>
              <a:t> assembly of birds nearby were debating the result of the fight.</a:t>
            </a:r>
            <a:endParaRPr lang="en-IN" dirty="0">
              <a:solidFill>
                <a:schemeClr val="bg1"/>
              </a:solidFill>
            </a:endParaRPr>
          </a:p>
        </p:txBody>
      </p:sp>
      <p:pic>
        <p:nvPicPr>
          <p:cNvPr id="26" name="Picture 25">
            <a:extLst>
              <a:ext uri="{FF2B5EF4-FFF2-40B4-BE49-F238E27FC236}">
                <a16:creationId xmlns:a16="http://schemas.microsoft.com/office/drawing/2014/main" xmlns="" id="{5A0106C4-116A-4F75-A26C-DE24EC75810F}"/>
              </a:ext>
            </a:extLst>
          </p:cNvPr>
          <p:cNvPicPr>
            <a:picLocks noChangeAspect="1"/>
          </p:cNvPicPr>
          <p:nvPr/>
        </p:nvPicPr>
        <p:blipFill>
          <a:blip r:embed="rId4"/>
          <a:stretch>
            <a:fillRect/>
          </a:stretch>
        </p:blipFill>
        <p:spPr>
          <a:xfrm rot="914489">
            <a:off x="6575676" y="3007239"/>
            <a:ext cx="1047750" cy="561975"/>
          </a:xfrm>
          <a:prstGeom prst="rect">
            <a:avLst/>
          </a:prstGeom>
          <a:ln>
            <a:noFill/>
          </a:ln>
          <a:effectLst>
            <a:softEdge rad="112500"/>
          </a:effectLst>
        </p:spPr>
      </p:pic>
      <p:pic>
        <p:nvPicPr>
          <p:cNvPr id="27" name="Picture 26">
            <a:extLst>
              <a:ext uri="{FF2B5EF4-FFF2-40B4-BE49-F238E27FC236}">
                <a16:creationId xmlns:a16="http://schemas.microsoft.com/office/drawing/2014/main" xmlns="" id="{289F4380-6308-4B80-9AAB-C9B7DD3C5DB2}"/>
              </a:ext>
            </a:extLst>
          </p:cNvPr>
          <p:cNvPicPr>
            <a:picLocks noChangeAspect="1"/>
          </p:cNvPicPr>
          <p:nvPr/>
        </p:nvPicPr>
        <p:blipFill>
          <a:blip r:embed="rId4"/>
          <a:stretch>
            <a:fillRect/>
          </a:stretch>
        </p:blipFill>
        <p:spPr>
          <a:xfrm flipH="1">
            <a:off x="5590811" y="3485359"/>
            <a:ext cx="827077" cy="863366"/>
          </a:xfrm>
          <a:prstGeom prst="rect">
            <a:avLst/>
          </a:prstGeom>
          <a:ln>
            <a:noFill/>
          </a:ln>
          <a:effectLst>
            <a:softEdge rad="112500"/>
          </a:effectLst>
        </p:spPr>
      </p:pic>
      <p:sp>
        <p:nvSpPr>
          <p:cNvPr id="29" name="Speech Bubble: Oval 28">
            <a:extLst>
              <a:ext uri="{FF2B5EF4-FFF2-40B4-BE49-F238E27FC236}">
                <a16:creationId xmlns:a16="http://schemas.microsoft.com/office/drawing/2014/main" xmlns="" id="{4D395AD1-6D1A-4F3B-89D4-5894C1B6C74B}"/>
              </a:ext>
            </a:extLst>
          </p:cNvPr>
          <p:cNvSpPr/>
          <p:nvPr/>
        </p:nvSpPr>
        <p:spPr>
          <a:xfrm>
            <a:off x="4914899" y="1922956"/>
            <a:ext cx="1815595" cy="683888"/>
          </a:xfrm>
          <a:prstGeom prst="wedgeEllipseCallout">
            <a:avLst>
              <a:gd name="adj1" fmla="val 5845"/>
              <a:gd name="adj2" fmla="val 17439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Who’s the winner?</a:t>
            </a:r>
            <a:endParaRPr lang="en-IN" sz="1600" dirty="0"/>
          </a:p>
        </p:txBody>
      </p:sp>
      <p:sp>
        <p:nvSpPr>
          <p:cNvPr id="30" name="Speech Bubble: Oval 29">
            <a:extLst>
              <a:ext uri="{FF2B5EF4-FFF2-40B4-BE49-F238E27FC236}">
                <a16:creationId xmlns:a16="http://schemas.microsoft.com/office/drawing/2014/main" xmlns="" id="{3DC8C403-E15C-4904-BD51-731F3574B156}"/>
              </a:ext>
            </a:extLst>
          </p:cNvPr>
          <p:cNvSpPr/>
          <p:nvPr/>
        </p:nvSpPr>
        <p:spPr>
          <a:xfrm>
            <a:off x="6832599" y="1939013"/>
            <a:ext cx="1899717" cy="683888"/>
          </a:xfrm>
          <a:prstGeom prst="wedgeEllipseCallout">
            <a:avLst>
              <a:gd name="adj1" fmla="val -6338"/>
              <a:gd name="adj2" fmla="val 99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wolf of course!</a:t>
            </a:r>
            <a:endParaRPr lang="en-IN" dirty="0"/>
          </a:p>
        </p:txBody>
      </p:sp>
      <p:pic>
        <p:nvPicPr>
          <p:cNvPr id="39" name="Picture 38">
            <a:extLst>
              <a:ext uri="{FF2B5EF4-FFF2-40B4-BE49-F238E27FC236}">
                <a16:creationId xmlns:a16="http://schemas.microsoft.com/office/drawing/2014/main" xmlns="" id="{B2BA39E0-3F0A-4A1C-A584-7269A8B44D68}"/>
              </a:ext>
            </a:extLst>
          </p:cNvPr>
          <p:cNvPicPr>
            <a:picLocks noChangeAspect="1"/>
          </p:cNvPicPr>
          <p:nvPr/>
        </p:nvPicPr>
        <p:blipFill>
          <a:blip r:embed="rId4"/>
          <a:stretch>
            <a:fillRect/>
          </a:stretch>
        </p:blipFill>
        <p:spPr>
          <a:xfrm rot="18871605">
            <a:off x="7701411" y="935728"/>
            <a:ext cx="1047750" cy="561975"/>
          </a:xfrm>
          <a:prstGeom prst="rect">
            <a:avLst/>
          </a:prstGeom>
          <a:ln>
            <a:noFill/>
          </a:ln>
          <a:effectLst>
            <a:softEdge rad="112500"/>
          </a:effectLst>
        </p:spPr>
      </p:pic>
      <p:pic>
        <p:nvPicPr>
          <p:cNvPr id="41" name="Picture 40">
            <a:extLst>
              <a:ext uri="{FF2B5EF4-FFF2-40B4-BE49-F238E27FC236}">
                <a16:creationId xmlns:a16="http://schemas.microsoft.com/office/drawing/2014/main" xmlns="" id="{361A3FB1-E1FD-46B0-B40C-5714F7A68AFC}"/>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159532" y="3763027"/>
            <a:ext cx="850078" cy="933497"/>
          </a:xfrm>
          <a:prstGeom prst="rect">
            <a:avLst/>
          </a:prstGeom>
          <a:ln>
            <a:noFill/>
          </a:ln>
          <a:effectLst>
            <a:softEdge rad="112500"/>
          </a:effectLst>
        </p:spPr>
      </p:pic>
      <p:sp>
        <p:nvSpPr>
          <p:cNvPr id="42" name="Speech Bubble: Oval 41">
            <a:extLst>
              <a:ext uri="{FF2B5EF4-FFF2-40B4-BE49-F238E27FC236}">
                <a16:creationId xmlns:a16="http://schemas.microsoft.com/office/drawing/2014/main" xmlns="" id="{3B22DF1E-9AF9-4602-9C30-9AE2132CCB79}"/>
              </a:ext>
            </a:extLst>
          </p:cNvPr>
          <p:cNvSpPr/>
          <p:nvPr/>
        </p:nvSpPr>
        <p:spPr>
          <a:xfrm>
            <a:off x="5794377" y="211672"/>
            <a:ext cx="4518023" cy="1310083"/>
          </a:xfrm>
          <a:prstGeom prst="wedgeEllipseCallout">
            <a:avLst>
              <a:gd name="adj1" fmla="val -34383"/>
              <a:gd name="adj2" fmla="val 232177"/>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I declare that the goat is the winner. He got his </a:t>
            </a:r>
            <a:r>
              <a:rPr lang="en-US" dirty="0" err="1"/>
              <a:t>food.She</a:t>
            </a:r>
            <a:r>
              <a:rPr lang="en-US" dirty="0"/>
              <a:t> got her freedom.</a:t>
            </a:r>
            <a:endParaRPr lang="en-IN" dirty="0"/>
          </a:p>
        </p:txBody>
      </p:sp>
    </p:spTree>
    <p:extLst>
      <p:ext uri="{BB962C8B-B14F-4D97-AF65-F5344CB8AC3E}">
        <p14:creationId xmlns:p14="http://schemas.microsoft.com/office/powerpoint/2010/main" xmlns="" val="29333700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58199F2-8B67-4569-843E-253495350342}"/>
              </a:ext>
            </a:extLst>
          </p:cNvPr>
          <p:cNvSpPr/>
          <p:nvPr/>
        </p:nvSpPr>
        <p:spPr>
          <a:xfrm>
            <a:off x="2844800" y="763398"/>
            <a:ext cx="7912100" cy="2995802"/>
          </a:xfrm>
          <a:prstGeom prst="roundRect">
            <a:avLst/>
          </a:prstGeom>
          <a:solidFill>
            <a:schemeClr val="lt1">
              <a:alpha val="2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t"/>
          <a:lstStyle/>
          <a:p>
            <a:r>
              <a:rPr lang="en-US" dirty="0"/>
              <a:t>Chandni , indeed emerged the winner.</a:t>
            </a:r>
          </a:p>
          <a:p>
            <a:r>
              <a:rPr lang="en-US" dirty="0"/>
              <a:t>She had decided that it was better to die for freedom than be alive in a hut. </a:t>
            </a:r>
          </a:p>
          <a:p>
            <a:endParaRPr lang="en-IN" dirty="0"/>
          </a:p>
        </p:txBody>
      </p:sp>
      <p:pic>
        <p:nvPicPr>
          <p:cNvPr id="6" name="Picture 5">
            <a:extLst>
              <a:ext uri="{FF2B5EF4-FFF2-40B4-BE49-F238E27FC236}">
                <a16:creationId xmlns:a16="http://schemas.microsoft.com/office/drawing/2014/main" xmlns="" id="{B4B4C04D-13C0-4173-A4D5-3066D70D3CB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67300" y="2476500"/>
            <a:ext cx="3022600" cy="3175000"/>
          </a:xfrm>
          <a:prstGeom prst="rect">
            <a:avLst/>
          </a:prstGeom>
          <a:ln>
            <a:noFill/>
          </a:ln>
          <a:effectLst>
            <a:softEdge rad="368300"/>
          </a:effectLst>
        </p:spPr>
      </p:pic>
    </p:spTree>
    <p:extLst>
      <p:ext uri="{BB962C8B-B14F-4D97-AF65-F5344CB8AC3E}">
        <p14:creationId xmlns:p14="http://schemas.microsoft.com/office/powerpoint/2010/main" xmlns="" val="2806277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F46E65A8-12D5-4131-95EB-C37E954D24E5}"/>
              </a:ext>
            </a:extLst>
          </p:cNvPr>
          <p:cNvSpPr/>
          <p:nvPr/>
        </p:nvSpPr>
        <p:spPr>
          <a:xfrm>
            <a:off x="3324225" y="581025"/>
            <a:ext cx="7677150" cy="523875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t"/>
          <a:lstStyle/>
          <a:p>
            <a:r>
              <a:rPr lang="en-US" dirty="0"/>
              <a:t>So, children we just went through the story.</a:t>
            </a:r>
          </a:p>
          <a:p>
            <a:pPr>
              <a:lnSpc>
                <a:spcPct val="150000"/>
              </a:lnSpc>
            </a:pPr>
            <a:r>
              <a:rPr lang="en-US" dirty="0"/>
              <a:t>Pick up your text book and read the story , once silently and once loudly. If you come across any difficult words try to puzzle out the meanings of these words based on their context . </a:t>
            </a:r>
          </a:p>
          <a:p>
            <a:pPr>
              <a:lnSpc>
                <a:spcPct val="150000"/>
              </a:lnSpc>
            </a:pPr>
            <a:r>
              <a:rPr lang="en-US" dirty="0"/>
              <a:t>Chandni is a beautiful story dealing with the theme love of freedom.</a:t>
            </a:r>
            <a:endParaRPr lang="en-IN" dirty="0"/>
          </a:p>
          <a:p>
            <a:pPr>
              <a:lnSpc>
                <a:spcPct val="150000"/>
              </a:lnSpc>
            </a:pPr>
            <a:r>
              <a:rPr lang="en-IN" dirty="0" smtClean="0"/>
              <a:t>Hope, you enjoyed the story and learnt </a:t>
            </a:r>
          </a:p>
          <a:p>
            <a:pPr>
              <a:lnSpc>
                <a:spcPct val="150000"/>
              </a:lnSpc>
            </a:pPr>
            <a:r>
              <a:rPr lang="en-IN" dirty="0" smtClean="0"/>
              <a:t>Something. </a:t>
            </a:r>
          </a:p>
          <a:p>
            <a:pPr>
              <a:lnSpc>
                <a:spcPct val="150000"/>
              </a:lnSpc>
            </a:pPr>
            <a:r>
              <a:rPr lang="en-IN" dirty="0" smtClean="0"/>
              <a:t>Bye.... See you again!</a:t>
            </a:r>
            <a:endParaRPr lang="en-IN" dirty="0"/>
          </a:p>
        </p:txBody>
      </p:sp>
      <p:pic>
        <p:nvPicPr>
          <p:cNvPr id="7" name="Picture 6">
            <a:extLst>
              <a:ext uri="{FF2B5EF4-FFF2-40B4-BE49-F238E27FC236}">
                <a16:creationId xmlns:a16="http://schemas.microsoft.com/office/drawing/2014/main" xmlns="" id="{3B136520-A31F-4E96-B60E-CE65E322E19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13655" y="4024746"/>
            <a:ext cx="1528763" cy="1663863"/>
          </a:xfrm>
          <a:prstGeom prst="rect">
            <a:avLst/>
          </a:prstGeom>
          <a:ln>
            <a:noFill/>
          </a:ln>
          <a:effectLst>
            <a:softEdge rad="112500"/>
          </a:effectLst>
        </p:spPr>
      </p:pic>
    </p:spTree>
    <p:extLst>
      <p:ext uri="{BB962C8B-B14F-4D97-AF65-F5344CB8AC3E}">
        <p14:creationId xmlns:p14="http://schemas.microsoft.com/office/powerpoint/2010/main" xmlns="" val="1674817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tf03431377_win32</Template>
  <TotalTime>988</TotalTime>
  <Words>595</Words>
  <Application>Microsoft Office PowerPoint</Application>
  <PresentationFormat>Custom</PresentationFormat>
  <Paragraphs>47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Nature Illustration 16x9</vt:lpstr>
      <vt:lpstr> Name :        V.Amulya,TGT Month :       November,2020 Class :         VII Subject :      English Modules :     2 Module :      2/2 Topic :        Suppl. Reader   L:7,  Chandni  </vt:lpstr>
      <vt:lpstr>Slide 2</vt:lpstr>
      <vt:lpstr>Slide 3</vt:lpstr>
      <vt:lpstr>Slide 4</vt:lpstr>
      <vt:lpstr>Slide 5</vt:lpstr>
      <vt:lpstr>Two Content Layout with Table</vt:lpstr>
      <vt:lpstr>  </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        V.Amulya Month :       November,2020 Class :         VII Subject :      English Module :       1/2 Topic :         Suppl.Reader                  L:7 ,   Chandni</dc:title>
  <dc:creator>amulya vemuri</dc:creator>
  <cp:lastModifiedBy>Hewlett-Packard Company</cp:lastModifiedBy>
  <cp:revision>93</cp:revision>
  <dcterms:created xsi:type="dcterms:W3CDTF">2020-11-18T14:12:39Z</dcterms:created>
  <dcterms:modified xsi:type="dcterms:W3CDTF">2020-12-02T09:07:51Z</dcterms:modified>
</cp:coreProperties>
</file>