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ECA8-5C93-6E44-88D0-21E11750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85EAD-B136-B240-BC09-1C8A4D95B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5777E-11A8-134A-B6BC-8820C2EB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43221-1D16-AA4E-8281-385A3316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8CFE-AA5A-EA4A-B6F7-93B794B9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84F-9516-6642-93AE-9FAF0C39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A5616-9AF4-1A4F-871F-168D2EE02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D318C-2218-8945-90CD-2A538375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14429-5B4E-9C4A-95DF-0F1CB7B5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9840C-1B99-2D42-8EE4-05CC945C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CCBA3-62B9-934B-86FB-BEE73421E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B2D3B-02DA-994F-A61B-D5D59FF97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9E67C-5B7B-7347-A302-755047A2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F44EB-AB4D-ED4C-B5BF-C8AB7813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FDFA7-0FFC-1F4C-AFE2-1535F591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A849-8B83-B646-B2FD-3CF7327A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8AD0-BA85-4342-8824-409738DC9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5B807-AE4E-CE4C-A179-D25038A1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6775B-32CA-F84E-A47C-D9C6319C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D690-E024-EA4B-940E-033AF48B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C794-279B-2949-81FC-5E6EA92B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3DB22-2443-8645-97B5-2608C559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83D67-569A-EA48-B0E9-7C65A681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2548-4C9F-5A46-88C4-6187A357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E59C7-05E1-2240-A4E6-90D03931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3FCC-23E6-D94C-B9F4-6AB53F0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0ED33-3954-AE4D-90EF-81848A6D0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6566E-241E-D541-9BD2-1420728E4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DFD5C-F03D-8249-9005-C368BD9D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FEDA3-2DD0-CD4E-9A04-D6177C35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A6967-8BDD-FB4D-BE9B-B5AD01F2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99BE-C8B6-6B4E-829A-9624061D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67248-C745-E84B-808B-CD7B72C9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2AC1E-A536-7148-8E32-F8EE111FC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55DB2-4C93-F94F-BCF6-B12E87BA6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9DEFE-4C73-C44B-B51F-8466216EB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8090A-590B-C441-A52D-CA84B594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4299D-6A7B-B345-AB6B-0F32EC11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94D45-A0BA-4449-BD11-8B935591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2E9C-9BAE-8B43-9033-B5F20D33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77E84-9707-5C41-A8E7-A49575D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115F-4625-DB4A-B099-0D1FFF6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BD4D2-1DEE-9B4B-939D-9FC3CB97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743DF-A343-2D48-8D1E-B7C96CFA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17372-A73F-2D4F-9249-91D9896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374AB-3264-2E45-9023-9E32FEEE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2B42-4E1A-C949-9416-8D23F154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5604-9FFD-7140-AD01-2123AB64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B2DF9-B058-2C45-A1D7-0E558E70C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0CC01-2CE9-3A4D-A18C-874C3993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A99A9-9C75-0441-BC48-AC5584EA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C20AE-2D05-4F49-B54E-627588EF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6D04-88AA-0843-8C4F-22AF0E2D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9D962-5775-9546-9D34-B82AC8445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F8CDF-7F25-D142-8E7A-27720E8D0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A4FD-CA5A-FD45-9688-273F3BA2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230A9-AF62-F847-953B-E5E396A6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E4B59-4137-7145-BC86-7520EA47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8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C6081-7691-D847-A8AD-D3888CFF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56710-AFE1-6C45-9371-4998DBB45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CA306-0A70-114A-ADCF-57F81CD1F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1B2A-58AB-214B-BC36-0ED001AAE31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0C658-4584-9C47-8C2D-90ADE138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B8DD-358F-6F4C-AC38-D45945DF0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03D0-EDE8-3E47-A5A6-A5FADB59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C503-2C4E-0B4F-84E0-38671D47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08203" cy="2387600"/>
          </a:xfrm>
        </p:spPr>
        <p:txBody>
          <a:bodyPr/>
          <a:lstStyle/>
          <a:p>
            <a:r>
              <a:rPr lang="en-IN"/>
              <a:t>Editing, sentence reordering,</a:t>
            </a:r>
            <a:br>
              <a:rPr lang="en-IN"/>
            </a:br>
            <a:r>
              <a:rPr lang="en-IN"/>
              <a:t>Gap filling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039F7-FE9C-274E-97CE-6A2F7855A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/>
              <a:t>Module 1/1</a:t>
            </a:r>
          </a:p>
          <a:p>
            <a:r>
              <a:rPr lang="en-IN"/>
              <a:t>Class 7</a:t>
            </a:r>
          </a:p>
          <a:p>
            <a:r>
              <a:rPr lang="en-IN"/>
              <a:t>Subject English </a:t>
            </a:r>
          </a:p>
          <a:p>
            <a:r>
              <a:rPr lang="en-IN"/>
              <a:t>Presented by Eva Guria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2F4D-D7CA-DE47-AAD3-4508FF2A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54DAA6-C907-4648-A8FF-9BD9AAA7B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2428"/>
          </a:xfrm>
        </p:spPr>
      </p:pic>
    </p:spTree>
    <p:extLst>
      <p:ext uri="{BB962C8B-B14F-4D97-AF65-F5344CB8AC3E}">
        <p14:creationId xmlns:p14="http://schemas.microsoft.com/office/powerpoint/2010/main" val="87976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1F25-FE6F-1545-BE8E-13C41E9C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482E54-F66E-9540-BF20-4B2972087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57312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FA1E-0F65-BC4B-96AD-2EC843C6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A48CD8-9A7D-E64F-BCC8-E414B4BF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8" y="0"/>
            <a:ext cx="12209878" cy="6760203"/>
          </a:xfrm>
        </p:spPr>
      </p:pic>
    </p:spTree>
    <p:extLst>
      <p:ext uri="{BB962C8B-B14F-4D97-AF65-F5344CB8AC3E}">
        <p14:creationId xmlns:p14="http://schemas.microsoft.com/office/powerpoint/2010/main" val="112945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4CE3-B89B-944F-B0C3-8E8BAEFF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E95092-F895-DD4D-AD43-0796A1468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" y="0"/>
            <a:ext cx="12175525" cy="6760203"/>
          </a:xfrm>
        </p:spPr>
      </p:pic>
    </p:spTree>
    <p:extLst>
      <p:ext uri="{BB962C8B-B14F-4D97-AF65-F5344CB8AC3E}">
        <p14:creationId xmlns:p14="http://schemas.microsoft.com/office/powerpoint/2010/main" val="383871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1617-95C8-2142-9E29-9B5CABD6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A6DB24-C6D5-3040-8451-C2FA2F259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72428"/>
          </a:xfrm>
        </p:spPr>
      </p:pic>
    </p:spTree>
    <p:extLst>
      <p:ext uri="{BB962C8B-B14F-4D97-AF65-F5344CB8AC3E}">
        <p14:creationId xmlns:p14="http://schemas.microsoft.com/office/powerpoint/2010/main" val="179651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75F0-35AC-AC49-830C-C6696FE6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3A7198-E0D8-0B43-915F-40EE2E9B1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723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A8D9-EA81-A549-AEF6-7C6A2FFE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6C67F2-A14F-934C-8F68-4E336FAC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047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40E5-82F9-1A44-A9C6-354D636A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38F80A-F5DE-E246-ADB6-A56206914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3825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3F8B-5F1B-8D4F-B9BE-760C87F0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881A7A-723C-934F-8CAD-2560C75E0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381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6BEA-5106-CD41-ACD3-1A9C3EBF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5F1C1D-E270-7344-88DA-84BAC2068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296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5F63-2998-D949-99F4-421625DD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4F1A7D-F567-B145-9B09-2AA1E359C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2299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F8BE-ABB7-1B4D-B065-5BB5498F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B264C8-0F6C-134F-8529-A3A644955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5496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247C-D3F9-E148-9CB0-F31338BC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9D9A0C-19EC-3241-8270-AB9C24C7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8651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41D1-678B-C944-AD14-B736F507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DB90EA-43C9-0944-860B-2A6BAC912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0203"/>
          </a:xfrm>
        </p:spPr>
      </p:pic>
    </p:spTree>
    <p:extLst>
      <p:ext uri="{BB962C8B-B14F-4D97-AF65-F5344CB8AC3E}">
        <p14:creationId xmlns:p14="http://schemas.microsoft.com/office/powerpoint/2010/main" val="2932373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EB0A-65D3-1240-A140-E6E1163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3FE258-FAF0-6C44-AAD2-D53FB4201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1305"/>
          </a:xfrm>
        </p:spPr>
      </p:pic>
    </p:spTree>
    <p:extLst>
      <p:ext uri="{BB962C8B-B14F-4D97-AF65-F5344CB8AC3E}">
        <p14:creationId xmlns:p14="http://schemas.microsoft.com/office/powerpoint/2010/main" val="202776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26A7-1B63-2346-9271-0A2F3536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38DC49-627F-DE4C-B95D-99960C0CC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95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2383-3F16-A94E-A982-980B3F6D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B0BE2E-F1E7-8A47-AC5E-F019CD81F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2" y="1825625"/>
            <a:ext cx="7715275" cy="4351338"/>
          </a:xfrm>
        </p:spPr>
      </p:pic>
    </p:spTree>
    <p:extLst>
      <p:ext uri="{BB962C8B-B14F-4D97-AF65-F5344CB8AC3E}">
        <p14:creationId xmlns:p14="http://schemas.microsoft.com/office/powerpoint/2010/main" val="815943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D5C1-9685-9A49-BCBE-78F4F0B4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EDC65F-40E5-0C4C-9AD3-AA9CFC699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50" y="1825625"/>
            <a:ext cx="5817900" cy="4351338"/>
          </a:xfrm>
        </p:spPr>
      </p:pic>
    </p:spTree>
    <p:extLst>
      <p:ext uri="{BB962C8B-B14F-4D97-AF65-F5344CB8AC3E}">
        <p14:creationId xmlns:p14="http://schemas.microsoft.com/office/powerpoint/2010/main" val="142994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6F95-0EB7-BD40-8287-253ECCEE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5069EE-03B7-F943-825C-DFA2FF7E3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38" y="1825625"/>
            <a:ext cx="6293324" cy="4351338"/>
          </a:xfrm>
        </p:spPr>
      </p:pic>
    </p:spTree>
    <p:extLst>
      <p:ext uri="{BB962C8B-B14F-4D97-AF65-F5344CB8AC3E}">
        <p14:creationId xmlns:p14="http://schemas.microsoft.com/office/powerpoint/2010/main" val="181826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A903-DD17-1840-A9E2-73352308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D7AFB6-241C-484B-B850-39D6A6E75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71" y="1825625"/>
            <a:ext cx="8376457" cy="4351338"/>
          </a:xfrm>
        </p:spPr>
      </p:pic>
    </p:spTree>
    <p:extLst>
      <p:ext uri="{BB962C8B-B14F-4D97-AF65-F5344CB8AC3E}">
        <p14:creationId xmlns:p14="http://schemas.microsoft.com/office/powerpoint/2010/main" val="362710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E754-BEA5-1C47-A04A-658AC2B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D327BE-81EC-8343-A2E5-1933E2D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50" y="1825625"/>
            <a:ext cx="7881299" cy="4351338"/>
          </a:xfrm>
        </p:spPr>
      </p:pic>
    </p:spTree>
    <p:extLst>
      <p:ext uri="{BB962C8B-B14F-4D97-AF65-F5344CB8AC3E}">
        <p14:creationId xmlns:p14="http://schemas.microsoft.com/office/powerpoint/2010/main" val="4523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E387-4F41-F343-B84D-BAD3A499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48494B-7F1F-9D4D-A9E6-938C84FEE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72"/>
            <a:ext cx="12192000" cy="6662407"/>
          </a:xfrm>
        </p:spPr>
      </p:pic>
    </p:spTree>
    <p:extLst>
      <p:ext uri="{BB962C8B-B14F-4D97-AF65-F5344CB8AC3E}">
        <p14:creationId xmlns:p14="http://schemas.microsoft.com/office/powerpoint/2010/main" val="4147332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C1BA-5939-E644-88A9-11B366BD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E4CD16-EB1C-024B-B815-C1EFBAC3E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25" y="1825625"/>
            <a:ext cx="7796350" cy="4351338"/>
          </a:xfrm>
        </p:spPr>
      </p:pic>
    </p:spTree>
    <p:extLst>
      <p:ext uri="{BB962C8B-B14F-4D97-AF65-F5344CB8AC3E}">
        <p14:creationId xmlns:p14="http://schemas.microsoft.com/office/powerpoint/2010/main" val="359364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0CF6-EB80-C74E-BA78-26F06488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F6E218-0237-0746-B7A0-22B1A7A90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7" y="1825625"/>
            <a:ext cx="6535065" cy="4351338"/>
          </a:xfrm>
        </p:spPr>
      </p:pic>
    </p:spTree>
    <p:extLst>
      <p:ext uri="{BB962C8B-B14F-4D97-AF65-F5344CB8AC3E}">
        <p14:creationId xmlns:p14="http://schemas.microsoft.com/office/powerpoint/2010/main" val="170132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E8F5-D1FE-4246-A635-6C9DDD94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B09F7A-4D01-1C4F-B564-E27BAE9E3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80" y="1825625"/>
            <a:ext cx="6559239" cy="4351338"/>
          </a:xfrm>
        </p:spPr>
      </p:pic>
    </p:spTree>
    <p:extLst>
      <p:ext uri="{BB962C8B-B14F-4D97-AF65-F5344CB8AC3E}">
        <p14:creationId xmlns:p14="http://schemas.microsoft.com/office/powerpoint/2010/main" val="1049321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066F-6A47-1547-B2F8-55463A23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7726F3-E49A-B243-B7EC-B0F6275A0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46" y="1825625"/>
            <a:ext cx="6402107" cy="4351338"/>
          </a:xfrm>
        </p:spPr>
      </p:pic>
    </p:spTree>
    <p:extLst>
      <p:ext uri="{BB962C8B-B14F-4D97-AF65-F5344CB8AC3E}">
        <p14:creationId xmlns:p14="http://schemas.microsoft.com/office/powerpoint/2010/main" val="240450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631F-EC37-BC4D-AC43-6BC867C5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69AD51-1E94-E344-9EA3-68BB1B714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699080"/>
          </a:xfrm>
        </p:spPr>
      </p:pic>
    </p:spTree>
    <p:extLst>
      <p:ext uri="{BB962C8B-B14F-4D97-AF65-F5344CB8AC3E}">
        <p14:creationId xmlns:p14="http://schemas.microsoft.com/office/powerpoint/2010/main" val="136592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312B-47F9-BF4E-82F2-521F3166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0688CE-3AF0-7C49-8368-5AA3B87B4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750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1BF-7114-7741-B458-B331D869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DE7E3B-1177-FE4A-ACD9-44BE1D7EB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3529"/>
          </a:xfrm>
        </p:spPr>
      </p:pic>
    </p:spTree>
    <p:extLst>
      <p:ext uri="{BB962C8B-B14F-4D97-AF65-F5344CB8AC3E}">
        <p14:creationId xmlns:p14="http://schemas.microsoft.com/office/powerpoint/2010/main" val="177096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EF80-733B-E442-A081-2027102C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Gap filling rules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A83BB2-8991-0446-839F-887145CEF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6" y="1931486"/>
            <a:ext cx="12069754" cy="4840941"/>
          </a:xfrm>
        </p:spPr>
      </p:pic>
    </p:spTree>
    <p:extLst>
      <p:ext uri="{BB962C8B-B14F-4D97-AF65-F5344CB8AC3E}">
        <p14:creationId xmlns:p14="http://schemas.microsoft.com/office/powerpoint/2010/main" val="418301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F4CC-22B8-3447-81ED-EFB2ECA0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28D0BA-6634-734F-9E6E-F667B7F90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721" cy="6760203"/>
          </a:xfrm>
        </p:spPr>
      </p:pic>
    </p:spTree>
    <p:extLst>
      <p:ext uri="{BB962C8B-B14F-4D97-AF65-F5344CB8AC3E}">
        <p14:creationId xmlns:p14="http://schemas.microsoft.com/office/powerpoint/2010/main" val="43718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EC81-4F8F-FE4F-A2C8-361DAED6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DEBD40-69A3-624C-B98C-43CBB4891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" y="0"/>
            <a:ext cx="12106427" cy="6858000"/>
          </a:xfrm>
        </p:spPr>
      </p:pic>
    </p:spTree>
    <p:extLst>
      <p:ext uri="{BB962C8B-B14F-4D97-AF65-F5344CB8AC3E}">
        <p14:creationId xmlns:p14="http://schemas.microsoft.com/office/powerpoint/2010/main" val="250177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Editing, sentence reordering, Gap filling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 filling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Editing, sentence reordering, Gap filling</dc:title>
  <dc:creator>917779915722</dc:creator>
  <cp:lastModifiedBy>917779915722</cp:lastModifiedBy>
  <cp:revision>5</cp:revision>
  <dcterms:created xsi:type="dcterms:W3CDTF">2020-10-14T07:22:04Z</dcterms:created>
  <dcterms:modified xsi:type="dcterms:W3CDTF">2020-10-15T05:51:38Z</dcterms:modified>
</cp:coreProperties>
</file>