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B1C73-036D-4D13-843B-9A4715DBBC7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9CBB-6B9F-46D8-87F6-851332CFA2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B1C73-036D-4D13-843B-9A4715DBBC73}" type="datetimeFigureOut">
              <a:rPr lang="en-US" smtClean="0"/>
              <a:pPr/>
              <a:t>10/16/2020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49CBB-6B9F-46D8-87F6-851332CFA2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audio" Target="file:///C:\Users\Sai\Desktop\attachments%20(1)\module%201%20.mp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400" b="1" smtClean="0"/>
              <a:t>CLASS – VII</a:t>
            </a:r>
            <a:br>
              <a:rPr lang="en-US" sz="1400" b="1" smtClean="0"/>
            </a:br>
            <a:r>
              <a:rPr lang="en-US" sz="1400" b="1" smtClean="0"/>
              <a:t>SUBJECT- GEOGRAPHY</a:t>
            </a:r>
            <a:br>
              <a:rPr lang="en-US" sz="1400" b="1" smtClean="0"/>
            </a:br>
            <a:r>
              <a:rPr lang="en-US" sz="1400" b="1" smtClean="0"/>
              <a:t>Name of the chapter-    Human Environment , Settlement ,Transport and Communications</a:t>
            </a:r>
            <a:br>
              <a:rPr lang="en-US" sz="1400" b="1" smtClean="0"/>
            </a:br>
            <a:r>
              <a:rPr lang="en-US" sz="1400" b="1" smtClean="0"/>
              <a:t>Name of the module- 1 of 3</a:t>
            </a:r>
            <a:endParaRPr lang="en-US" sz="1400" b="1" dirty="0">
              <a:latin typeface="AkrutiOfficeManorama" pitchFamily="2" charset="0"/>
              <a:ea typeface="+mn-ea"/>
              <a:cs typeface="+mn-cs"/>
            </a:endParaRPr>
          </a:p>
        </p:txBody>
      </p:sp>
      <p:sp>
        <p:nvSpPr>
          <p:cNvPr id="2" name="Content Placeholder 1"/>
          <p:cNvSpPr>
            <a:spLocks noGrp="1"/>
          </p:cNvSpPr>
          <p:nvPr>
            <p:ph idx="1"/>
          </p:nvPr>
        </p:nvSpPr>
        <p:spPr/>
        <p:txBody>
          <a:bodyPr/>
          <a:lstStyle/>
          <a:p>
            <a:r>
              <a:rPr lang="en-US" b="1" dirty="0">
                <a:latin typeface="AkrutiOfficeManorama" pitchFamily="2" charset="0"/>
              </a:rPr>
              <a:t>Subject :- Geography </a:t>
            </a:r>
          </a:p>
          <a:p>
            <a:r>
              <a:rPr lang="en-US" b="1" dirty="0">
                <a:latin typeface="AkrutiOfficeManorama" pitchFamily="2" charset="0"/>
              </a:rPr>
              <a:t>Topic :- </a:t>
            </a:r>
            <a:r>
              <a:rPr lang="en-US" b="1" dirty="0" smtClean="0">
                <a:latin typeface="AkrutiOfficeManorama" pitchFamily="2" charset="0"/>
              </a:rPr>
              <a:t>Human Environment-Settlement,</a:t>
            </a:r>
            <a:r>
              <a:rPr lang="en-US" dirty="0" smtClean="0">
                <a:latin typeface="AkrutiOfficeManorama" pitchFamily="2" charset="0"/>
              </a:rPr>
              <a:t/>
            </a:r>
            <a:br>
              <a:rPr lang="en-US" dirty="0" smtClean="0">
                <a:latin typeface="AkrutiOfficeManorama" pitchFamily="2" charset="0"/>
              </a:rPr>
            </a:br>
            <a:r>
              <a:rPr lang="en-US" b="1" dirty="0" smtClean="0">
                <a:latin typeface="AkrutiOfficeManorama" pitchFamily="2" charset="0"/>
              </a:rPr>
              <a:t>Transport and Communication </a:t>
            </a:r>
          </a:p>
          <a:p>
            <a:r>
              <a:rPr lang="en-US" b="1" dirty="0" smtClean="0">
                <a:latin typeface="AkrutiOfficeManorama" pitchFamily="2" charset="0"/>
              </a:rPr>
              <a:t>No. 1 Settlement</a:t>
            </a:r>
          </a:p>
          <a:p>
            <a:r>
              <a:rPr lang="en-US" b="1" dirty="0" smtClean="0">
                <a:latin typeface="AkrutiOfficeManorama" pitchFamily="2" charset="0"/>
              </a:rPr>
              <a:t>No. 2 Transport</a:t>
            </a:r>
          </a:p>
          <a:p>
            <a:r>
              <a:rPr lang="en-US" b="1" dirty="0" smtClean="0">
                <a:latin typeface="AkrutiOfficeManorama" pitchFamily="2" charset="0"/>
              </a:rPr>
              <a:t>No. 3 Communication </a:t>
            </a:r>
          </a:p>
          <a:p>
            <a:endParaRPr lang="en-US" dirty="0" smtClean="0"/>
          </a:p>
        </p:txBody>
      </p:sp>
      <p:pic>
        <p:nvPicPr>
          <p:cNvPr id="7" name="module 1 .mp3">
            <a:hlinkClick r:id="" action="ppaction://media"/>
          </p:cNvPr>
          <p:cNvPicPr>
            <a:picLocks noRot="1" noChangeAspect="1"/>
          </p:cNvPicPr>
          <p:nvPr>
            <a:audioFile r:link="rId1"/>
          </p:nvPr>
        </p:nvPicPr>
        <p:blipFill>
          <a:blip r:embed="rId3"/>
          <a:stretch>
            <a:fillRect/>
          </a:stretch>
        </p:blipFill>
        <p:spPr>
          <a:xfrm>
            <a:off x="6172200" y="609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112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latin typeface="AkrutiOfficeManorama" pitchFamily="2" charset="0"/>
              </a:rPr>
              <a:t>Human Environment-Settlement,</a:t>
            </a:r>
            <a:r>
              <a:rPr lang="en-US" sz="6000" dirty="0" smtClean="0">
                <a:latin typeface="AkrutiOfficeManorama" pitchFamily="2" charset="0"/>
              </a:rPr>
              <a:t/>
            </a:r>
            <a:br>
              <a:rPr lang="en-US" sz="6000" dirty="0" smtClean="0">
                <a:latin typeface="AkrutiOfficeManorama" pitchFamily="2" charset="0"/>
              </a:rPr>
            </a:br>
            <a:r>
              <a:rPr lang="en-US" sz="6000" b="1" dirty="0" smtClean="0">
                <a:latin typeface="AkrutiOfficeManorama" pitchFamily="2" charset="0"/>
              </a:rPr>
              <a:t>Transport and Communication</a:t>
            </a:r>
            <a:endParaRPr lang="en-US" sz="6000" dirty="0">
              <a:latin typeface="AkrutiOfficeManorama" pitchFamily="2" charset="0"/>
            </a:endParaRPr>
          </a:p>
        </p:txBody>
      </p:sp>
    </p:spTree>
  </p:cSld>
  <p:clrMapOvr>
    <a:masterClrMapping/>
  </p:clrMapOvr>
  <p:transition spd="slow" advTm="4360">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Bernhard Modern Roman" pitchFamily="18" charset="0"/>
                <a:ea typeface="+mn-ea"/>
                <a:cs typeface="+mn-cs"/>
              </a:rPr>
              <a:t>PPT No. 1/3 SETTLEMENTS</a:t>
            </a:r>
          </a:p>
        </p:txBody>
      </p:sp>
      <p:sp>
        <p:nvSpPr>
          <p:cNvPr id="3" name="Content Placeholder 2"/>
          <p:cNvSpPr>
            <a:spLocks noGrp="1"/>
          </p:cNvSpPr>
          <p:nvPr>
            <p:ph idx="1"/>
          </p:nvPr>
        </p:nvSpPr>
        <p:spPr/>
        <p:txBody>
          <a:bodyPr>
            <a:normAutofit fontScale="85000" lnSpcReduction="10000"/>
          </a:bodyPr>
          <a:lstStyle/>
          <a:p>
            <a:pPr algn="just"/>
            <a:r>
              <a:rPr lang="en-US" dirty="0" smtClean="0">
                <a:latin typeface="Bernhard Modern Roman" pitchFamily="18" charset="0"/>
              </a:rPr>
              <a:t>Settlements are places where people builds their homes. Early human being lived on trees and in caves. When they started to grow crops it became necessary to have a permanent home. The settlements grew near the river valley as water was available and land was fertile. With the development of trade, commerce and manufacturing human settlements became larger. Settlement flourished and civilization developed near river valley. Do you recall the names of civilization that grew along the bank of river Indus Tigris, Nile and </a:t>
            </a:r>
            <a:r>
              <a:rPr lang="en-US" dirty="0" smtClean="0">
                <a:latin typeface="Bernhard Modern Roman" pitchFamily="18" charset="0"/>
              </a:rPr>
              <a:t>Hwang-He.</a:t>
            </a:r>
            <a:endParaRPr lang="en-US" dirty="0">
              <a:latin typeface="Bernhard Modern Roman" pitchFamily="18" charset="0"/>
            </a:endParaRPr>
          </a:p>
        </p:txBody>
      </p:sp>
    </p:spTree>
  </p:cSld>
  <p:clrMapOvr>
    <a:masterClrMapping/>
  </p:clrMapOvr>
  <p:transition spd="slow" advTm="4062">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6000" b="1" dirty="0" smtClean="0">
                <a:latin typeface="Bernhard Modern Roman" pitchFamily="18" charset="0"/>
              </a:rPr>
              <a:t>Types of Human Settlements</a:t>
            </a:r>
          </a:p>
          <a:p>
            <a:pPr algn="ctr"/>
            <a:endParaRPr lang="en-US" sz="6000" b="1" dirty="0" smtClean="0">
              <a:latin typeface="Bernhard Modern Roman" pitchFamily="18" charset="0"/>
            </a:endParaRPr>
          </a:p>
        </p:txBody>
      </p:sp>
      <p:sp>
        <p:nvSpPr>
          <p:cNvPr id="4" name="Right Arrow 3"/>
          <p:cNvSpPr/>
          <p:nvPr/>
        </p:nvSpPr>
        <p:spPr>
          <a:xfrm>
            <a:off x="3733800" y="3581400"/>
            <a:ext cx="2133600" cy="533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advTm="4109">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saine\AppData\Local\Microsoft\Windows\INetCache\IE\FSJBDW1R\Megacities[1].jpg"/>
          <p:cNvPicPr>
            <a:picLocks noGrp="1"/>
          </p:cNvPicPr>
          <p:nvPr>
            <p:ph idx="1"/>
          </p:nvPr>
        </p:nvPicPr>
        <p:blipFill>
          <a:blip r:embed="rId2" cstate="print"/>
          <a:srcRect/>
          <a:stretch>
            <a:fillRect/>
          </a:stretch>
        </p:blipFill>
        <p:spPr bwMode="auto">
          <a:xfrm>
            <a:off x="381000" y="228600"/>
            <a:ext cx="4114800" cy="2819400"/>
          </a:xfrm>
          <a:prstGeom prst="rect">
            <a:avLst/>
          </a:prstGeom>
          <a:noFill/>
          <a:ln w="9525">
            <a:noFill/>
            <a:miter lim="800000"/>
            <a:headEnd/>
            <a:tailEnd/>
          </a:ln>
        </p:spPr>
      </p:pic>
      <p:pic>
        <p:nvPicPr>
          <p:cNvPr id="6" name="Picture 5" descr="UN-Habitat (United Nations Human Settlements Programme) | LinkedIn"/>
          <p:cNvPicPr/>
          <p:nvPr/>
        </p:nvPicPr>
        <p:blipFill>
          <a:blip r:embed="rId3" cstate="print"/>
          <a:srcRect/>
          <a:stretch>
            <a:fillRect/>
          </a:stretch>
        </p:blipFill>
        <p:spPr bwMode="auto">
          <a:xfrm>
            <a:off x="381000" y="3429000"/>
            <a:ext cx="4114800" cy="3222928"/>
          </a:xfrm>
          <a:prstGeom prst="rect">
            <a:avLst/>
          </a:prstGeom>
          <a:noFill/>
          <a:ln w="9525">
            <a:noFill/>
            <a:miter lim="800000"/>
            <a:headEnd/>
            <a:tailEnd/>
          </a:ln>
        </p:spPr>
      </p:pic>
      <p:pic>
        <p:nvPicPr>
          <p:cNvPr id="2050" name="Picture 2" descr="C:\Users\saine\AppData\Local\Microsoft\Windows\INetCache\IE\FSJBDW1R\maxresdefault_(4)[1].jpg"/>
          <p:cNvPicPr>
            <a:picLocks noChangeAspect="1" noChangeArrowheads="1"/>
          </p:cNvPicPr>
          <p:nvPr/>
        </p:nvPicPr>
        <p:blipFill>
          <a:blip r:embed="rId4"/>
          <a:srcRect/>
          <a:stretch>
            <a:fillRect/>
          </a:stretch>
        </p:blipFill>
        <p:spPr bwMode="auto">
          <a:xfrm>
            <a:off x="4800600" y="228600"/>
            <a:ext cx="4114799" cy="2819400"/>
          </a:xfrm>
          <a:prstGeom prst="rect">
            <a:avLst/>
          </a:prstGeom>
          <a:noFill/>
        </p:spPr>
      </p:pic>
      <p:pic>
        <p:nvPicPr>
          <p:cNvPr id="2054" name="Picture 6" descr="C:\Users\saine\AppData\Local\Microsoft\Windows\INetCache\IE\L7CK4049\1200px-Ginza_area_at_dusk_from_Tokyo_Tower[1].jpg"/>
          <p:cNvPicPr>
            <a:picLocks noChangeAspect="1" noChangeArrowheads="1"/>
          </p:cNvPicPr>
          <p:nvPr/>
        </p:nvPicPr>
        <p:blipFill>
          <a:blip r:embed="rId5"/>
          <a:srcRect/>
          <a:stretch>
            <a:fillRect/>
          </a:stretch>
        </p:blipFill>
        <p:spPr bwMode="auto">
          <a:xfrm>
            <a:off x="4800600" y="3429000"/>
            <a:ext cx="4038600" cy="3133725"/>
          </a:xfrm>
          <a:prstGeom prst="rect">
            <a:avLst/>
          </a:prstGeom>
          <a:noFill/>
        </p:spPr>
      </p:pic>
    </p:spTree>
  </p:cSld>
  <p:clrMapOvr>
    <a:masterClrMapping/>
  </p:clrMapOvr>
  <p:transition spd="slow" advTm="4485">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117</Words>
  <Application>Microsoft Office PowerPoint</Application>
  <PresentationFormat>On-screen Show (4:3)</PresentationFormat>
  <Paragraphs>10</Paragraphs>
  <Slides>5</Slides>
  <Notes>0</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CLASS – VII SUBJECT- GEOGRAPHY Name of the chapter-    Human Environment , Settlement ,Transport and Communications Name of the module- 1 of 3</vt:lpstr>
      <vt:lpstr>Human Environment-Settlement, Transport and Communication</vt:lpstr>
      <vt:lpstr>PPT No. 1/3 SETTLEMENTS</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Module-1/3</dc:title>
  <dc:creator>Windows User</dc:creator>
  <cp:lastModifiedBy>Windows User</cp:lastModifiedBy>
  <cp:revision>8</cp:revision>
  <dcterms:created xsi:type="dcterms:W3CDTF">2020-10-14T14:10:38Z</dcterms:created>
  <dcterms:modified xsi:type="dcterms:W3CDTF">2020-10-16T09:42:16Z</dcterms:modified>
</cp:coreProperties>
</file>