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4F7F1-90E6-4044-AFD1-317CFD39C99D}" type="datetimeFigureOut">
              <a:rPr lang="en-US" smtClean="0"/>
              <a:pPr/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E57FC-163C-49CF-BBA1-EB5AC54D82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4F7F1-90E6-4044-AFD1-317CFD39C99D}" type="datetimeFigureOut">
              <a:rPr lang="en-US" smtClean="0"/>
              <a:pPr/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E57FC-163C-49CF-BBA1-EB5AC54D82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4F7F1-90E6-4044-AFD1-317CFD39C99D}" type="datetimeFigureOut">
              <a:rPr lang="en-US" smtClean="0"/>
              <a:pPr/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E57FC-163C-49CF-BBA1-EB5AC54D82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4F7F1-90E6-4044-AFD1-317CFD39C99D}" type="datetimeFigureOut">
              <a:rPr lang="en-US" smtClean="0"/>
              <a:pPr/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E57FC-163C-49CF-BBA1-EB5AC54D82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4F7F1-90E6-4044-AFD1-317CFD39C99D}" type="datetimeFigureOut">
              <a:rPr lang="en-US" smtClean="0"/>
              <a:pPr/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E57FC-163C-49CF-BBA1-EB5AC54D82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4F7F1-90E6-4044-AFD1-317CFD39C99D}" type="datetimeFigureOut">
              <a:rPr lang="en-US" smtClean="0"/>
              <a:pPr/>
              <a:t>10/16/2020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E57FC-163C-49CF-BBA1-EB5AC54D82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4F7F1-90E6-4044-AFD1-317CFD39C99D}" type="datetimeFigureOut">
              <a:rPr lang="en-US" smtClean="0"/>
              <a:pPr/>
              <a:t>10/16/2020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E57FC-163C-49CF-BBA1-EB5AC54D82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4F7F1-90E6-4044-AFD1-317CFD39C99D}" type="datetimeFigureOut">
              <a:rPr lang="en-US" smtClean="0"/>
              <a:pPr/>
              <a:t>10/16/2020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E57FC-163C-49CF-BBA1-EB5AC54D82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4F7F1-90E6-4044-AFD1-317CFD39C99D}" type="datetimeFigureOut">
              <a:rPr lang="en-US" smtClean="0"/>
              <a:pPr/>
              <a:t>10/16/2020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E57FC-163C-49CF-BBA1-EB5AC54D82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4F7F1-90E6-4044-AFD1-317CFD39C99D}" type="datetimeFigureOut">
              <a:rPr lang="en-US" smtClean="0"/>
              <a:pPr/>
              <a:t>10/16/2020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E57FC-163C-49CF-BBA1-EB5AC54D82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4F7F1-90E6-4044-AFD1-317CFD39C99D}" type="datetimeFigureOut">
              <a:rPr lang="en-US" smtClean="0"/>
              <a:pPr/>
              <a:t>10/16/2020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E57FC-163C-49CF-BBA1-EB5AC54D82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64F7F1-90E6-4044-AFD1-317CFD39C99D}" type="datetimeFigureOut">
              <a:rPr lang="en-US" smtClean="0"/>
              <a:pPr/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AE57FC-163C-49CF-BBA1-EB5AC54D82B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Sai\Desktop\attachments%20(1)\module%202%20.mp3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1981200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CLASS-VII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> SUBJECT- GEOGRAPHY</a:t>
            </a:r>
            <a:br>
              <a:rPr lang="en-US" sz="2400" b="1" dirty="0" smtClean="0"/>
            </a:br>
            <a:r>
              <a:rPr lang="en-US" sz="2400" b="1" dirty="0" smtClean="0"/>
              <a:t>Name of the chapter-  Human Environment </a:t>
            </a:r>
            <a:r>
              <a:rPr lang="en-US" sz="2400" b="1" dirty="0" smtClean="0"/>
              <a:t>-Settlement  </a:t>
            </a:r>
            <a:r>
              <a:rPr lang="en-US" sz="2400" b="1" dirty="0" smtClean="0"/>
              <a:t>, Transport and Communications</a:t>
            </a:r>
            <a:br>
              <a:rPr lang="en-US" sz="2400" b="1" dirty="0" smtClean="0"/>
            </a:br>
            <a:r>
              <a:rPr lang="en-US" sz="2400" b="1" dirty="0" smtClean="0"/>
              <a:t>Module 2 </a:t>
            </a:r>
            <a:r>
              <a:rPr lang="en-US" sz="2400" b="1" dirty="0" smtClean="0"/>
              <a:t>of 3</a:t>
            </a:r>
            <a:br>
              <a:rPr lang="en-US" sz="2400" b="1" dirty="0" smtClean="0"/>
            </a:br>
            <a:endParaRPr lang="en-US" sz="2400" b="1" dirty="0">
              <a:latin typeface="AkrutiOfficeManorama" pitchFamily="2" charset="0"/>
              <a:ea typeface="+mn-ea"/>
              <a:cs typeface="+mn-cs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 fontScale="92500"/>
          </a:bodyPr>
          <a:lstStyle/>
          <a:p>
            <a:endParaRPr lang="en-US" b="1" dirty="0" smtClean="0">
              <a:latin typeface="AkrutiOfficeManorama" pitchFamily="2" charset="0"/>
            </a:endParaRPr>
          </a:p>
          <a:p>
            <a:r>
              <a:rPr lang="en-US" b="1" dirty="0" smtClean="0">
                <a:latin typeface="AkrutiOfficeManorama" pitchFamily="2" charset="0"/>
              </a:rPr>
              <a:t>Subject </a:t>
            </a:r>
            <a:r>
              <a:rPr lang="en-US" b="1" dirty="0">
                <a:latin typeface="AkrutiOfficeManorama" pitchFamily="2" charset="0"/>
              </a:rPr>
              <a:t>:- Geography </a:t>
            </a:r>
          </a:p>
          <a:p>
            <a:r>
              <a:rPr lang="en-US" b="1" dirty="0">
                <a:latin typeface="AkrutiOfficeManorama" pitchFamily="2" charset="0"/>
              </a:rPr>
              <a:t>Topic :- </a:t>
            </a:r>
            <a:r>
              <a:rPr lang="en-US" b="1" dirty="0" smtClean="0">
                <a:latin typeface="AkrutiOfficeManorama" pitchFamily="2" charset="0"/>
              </a:rPr>
              <a:t>Human Environment-Settlement,</a:t>
            </a:r>
            <a:r>
              <a:rPr lang="en-US" dirty="0" smtClean="0">
                <a:latin typeface="AkrutiOfficeManorama" pitchFamily="2" charset="0"/>
              </a:rPr>
              <a:t/>
            </a:r>
            <a:br>
              <a:rPr lang="en-US" dirty="0" smtClean="0">
                <a:latin typeface="AkrutiOfficeManorama" pitchFamily="2" charset="0"/>
              </a:rPr>
            </a:br>
            <a:r>
              <a:rPr lang="en-US" b="1" dirty="0" smtClean="0">
                <a:latin typeface="AkrutiOfficeManorama" pitchFamily="2" charset="0"/>
              </a:rPr>
              <a:t>Transport and Communication </a:t>
            </a:r>
          </a:p>
          <a:p>
            <a:r>
              <a:rPr lang="en-US" b="1" dirty="0" smtClean="0">
                <a:latin typeface="AkrutiOfficeManorama" pitchFamily="2" charset="0"/>
              </a:rPr>
              <a:t>No. 1 Settlement</a:t>
            </a:r>
          </a:p>
          <a:p>
            <a:r>
              <a:rPr lang="en-US" b="1" dirty="0" smtClean="0">
                <a:latin typeface="AkrutiOfficeManorama" pitchFamily="2" charset="0"/>
              </a:rPr>
              <a:t>No. 2 Transport</a:t>
            </a:r>
          </a:p>
          <a:p>
            <a:r>
              <a:rPr lang="en-US" b="1" dirty="0" smtClean="0">
                <a:latin typeface="AkrutiOfficeManorama" pitchFamily="2" charset="0"/>
              </a:rPr>
              <a:t>No. 3 Communication </a:t>
            </a:r>
          </a:p>
          <a:p>
            <a:endParaRPr lang="en-US" dirty="0" smtClean="0"/>
          </a:p>
        </p:txBody>
      </p:sp>
      <p:pic>
        <p:nvPicPr>
          <p:cNvPr id="5" name="module 2 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6324600" y="609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73410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6000" b="1" dirty="0" smtClean="0">
                <a:latin typeface="AkrutiOfficeManorama" pitchFamily="2" charset="0"/>
              </a:rPr>
              <a:t>Human Environment-Settlement,</a:t>
            </a:r>
            <a:r>
              <a:rPr lang="en-US" sz="6000" dirty="0" smtClean="0">
                <a:latin typeface="AkrutiOfficeManorama" pitchFamily="2" charset="0"/>
              </a:rPr>
              <a:t/>
            </a:r>
            <a:br>
              <a:rPr lang="en-US" sz="6000" dirty="0" smtClean="0">
                <a:latin typeface="AkrutiOfficeManorama" pitchFamily="2" charset="0"/>
              </a:rPr>
            </a:br>
            <a:r>
              <a:rPr lang="en-US" sz="6000" b="1" dirty="0" smtClean="0">
                <a:latin typeface="AkrutiOfficeManorama" pitchFamily="2" charset="0"/>
              </a:rPr>
              <a:t>Transport and Communication</a:t>
            </a:r>
            <a:endParaRPr lang="en-US" sz="6000" dirty="0">
              <a:latin typeface="AkrutiOfficeManorama" pitchFamily="2" charset="0"/>
            </a:endParaRPr>
          </a:p>
        </p:txBody>
      </p:sp>
    </p:spTree>
  </p:cSld>
  <p:clrMapOvr>
    <a:masterClrMapping/>
  </p:clrMapOvr>
  <p:transition spd="slow" advTm="4360">
    <p:spli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b="1" dirty="0" smtClean="0">
                <a:latin typeface="Bernhard Modern Roman" pitchFamily="18" charset="0"/>
                <a:ea typeface="+mn-ea"/>
                <a:cs typeface="+mn-cs"/>
              </a:rPr>
              <a:t>PPT No. 2/3 TRANSPORT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pPr algn="just">
              <a:spcBef>
                <a:spcPct val="0"/>
              </a:spcBef>
            </a:pPr>
            <a:r>
              <a:rPr lang="en-US" sz="3000" dirty="0" smtClean="0">
                <a:latin typeface="Bernhard Modern Roman" pitchFamily="18" charset="0"/>
              </a:rPr>
              <a:t>Transport is the means by which people and goods move. In the early days it took a great deal of </a:t>
            </a:r>
            <a:r>
              <a:rPr lang="en-US" sz="3000" dirty="0" smtClean="0">
                <a:latin typeface="Bernhard Modern Roman" pitchFamily="18" charset="0"/>
              </a:rPr>
              <a:t>time to </a:t>
            </a:r>
            <a:r>
              <a:rPr lang="en-US" sz="3000" dirty="0" smtClean="0">
                <a:latin typeface="Bernhard Modern Roman" pitchFamily="18" charset="0"/>
              </a:rPr>
              <a:t>travel long distances. People had to </a:t>
            </a:r>
            <a:r>
              <a:rPr lang="en-US" sz="3000" dirty="0" smtClean="0">
                <a:latin typeface="Bernhard Modern Roman" pitchFamily="18" charset="0"/>
              </a:rPr>
              <a:t>walk and </a:t>
            </a:r>
            <a:r>
              <a:rPr lang="en-US" sz="3000" dirty="0" smtClean="0">
                <a:latin typeface="Bernhard Modern Roman" pitchFamily="18" charset="0"/>
              </a:rPr>
              <a:t>used animals to carry their goods. Invention of the wheel made transport easier. With the passage </a:t>
            </a:r>
            <a:r>
              <a:rPr lang="en-US" sz="3000" smtClean="0">
                <a:latin typeface="Bernhard Modern Roman" pitchFamily="18" charset="0"/>
              </a:rPr>
              <a:t>of </a:t>
            </a:r>
            <a:r>
              <a:rPr lang="en-US" sz="3000" smtClean="0">
                <a:latin typeface="Bernhard Modern Roman" pitchFamily="18" charset="0"/>
              </a:rPr>
              <a:t>time, </a:t>
            </a:r>
            <a:r>
              <a:rPr lang="en-US" sz="3000" dirty="0" smtClean="0">
                <a:latin typeface="Bernhard Modern Roman" pitchFamily="18" charset="0"/>
              </a:rPr>
              <a:t>different means of transport developed but even today people use animals for transport.</a:t>
            </a:r>
          </a:p>
        </p:txBody>
      </p:sp>
    </p:spTree>
  </p:cSld>
  <p:clrMapOvr>
    <a:masterClrMapping/>
  </p:clrMapOvr>
  <p:transition spd="slow" advTm="4468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>
                <a:latin typeface="Bernhard Modern Roman" pitchFamily="18" charset="0"/>
              </a:rPr>
              <a:t>     Types of Transports</a:t>
            </a:r>
          </a:p>
        </p:txBody>
      </p:sp>
      <p:sp>
        <p:nvSpPr>
          <p:cNvPr id="5" name="Right Arrow 4"/>
          <p:cNvSpPr/>
          <p:nvPr/>
        </p:nvSpPr>
        <p:spPr>
          <a:xfrm>
            <a:off x="4800600" y="3352800"/>
            <a:ext cx="2133600" cy="533400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Vintage Old Transport - Free photo on Pixabay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04800"/>
            <a:ext cx="40386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Old Means Of Transportation High Resolution Stock Photography and Images -  Alamy"/>
          <p:cNvPicPr/>
          <p:nvPr/>
        </p:nvPicPr>
        <p:blipFill>
          <a:blip r:embed="rId3"/>
          <a:srcRect t="13394" b="10459"/>
          <a:stretch>
            <a:fillRect/>
          </a:stretch>
        </p:blipFill>
        <p:spPr bwMode="auto">
          <a:xfrm>
            <a:off x="457200" y="3810000"/>
            <a:ext cx="40386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saine\AppData\Local\Microsoft\Windows\INetCache\IE\L7CK4049\1200px-Hato_Bus_392_Selega_Hybrid_QQG-RU1ASBR[1]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87685" y="304800"/>
            <a:ext cx="3962401" cy="2971800"/>
          </a:xfrm>
          <a:prstGeom prst="rect">
            <a:avLst/>
          </a:prstGeom>
          <a:noFill/>
        </p:spPr>
      </p:pic>
      <p:pic>
        <p:nvPicPr>
          <p:cNvPr id="1027" name="Picture 3" descr="C:\Users\saine\AppData\Local\Microsoft\Windows\INetCache\IE\XRU8S56I\220px-Truck.car.transporter.arp.750pix[1]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876800" y="3811385"/>
            <a:ext cx="3962400" cy="2589415"/>
          </a:xfrm>
          <a:prstGeom prst="rect">
            <a:avLst/>
          </a:prstGeom>
          <a:noFill/>
        </p:spPr>
      </p:pic>
    </p:spTree>
  </p:cSld>
  <p:clrMapOvr>
    <a:masterClrMapping/>
  </p:clrMapOvr>
  <p:transition spd="slow" advTm="4157">
    <p:pull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88</Words>
  <Application>Microsoft Office PowerPoint</Application>
  <PresentationFormat>On-screen Show (4:3)</PresentationFormat>
  <Paragraphs>11</Paragraphs>
  <Slides>5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CLASS-VII  SUBJECT- GEOGRAPHY Name of the chapter-  Human Environment -Settlement  , Transport and Communications Module 2 of 3 </vt:lpstr>
      <vt:lpstr>Human Environment-Settlement, Transport and Communication</vt:lpstr>
      <vt:lpstr>PPT No. 2/3 TRANSPORT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 No. 2/3 TRANSPORT</dc:title>
  <dc:creator>Windows User</dc:creator>
  <cp:lastModifiedBy>Windows User</cp:lastModifiedBy>
  <cp:revision>13</cp:revision>
  <dcterms:created xsi:type="dcterms:W3CDTF">2020-10-14T14:09:53Z</dcterms:created>
  <dcterms:modified xsi:type="dcterms:W3CDTF">2020-10-16T10:08:01Z</dcterms:modified>
</cp:coreProperties>
</file>