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7"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203A0-685F-4AD6-B080-9B2EBCAC3344}" type="datetimeFigureOut">
              <a:rPr lang="en-US" smtClean="0"/>
              <a:pPr/>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9E1674-07EC-4717-9810-10251C06CB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6203A0-685F-4AD6-B080-9B2EBCAC3344}" type="datetimeFigureOut">
              <a:rPr lang="en-US" smtClean="0"/>
              <a:pPr/>
              <a:t>10/16/2020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E1674-07EC-4717-9810-10251C06CB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229600" cy="1828800"/>
          </a:xfrm>
        </p:spPr>
        <p:txBody>
          <a:bodyPr>
            <a:noAutofit/>
          </a:bodyPr>
          <a:lstStyle/>
          <a:p>
            <a:r>
              <a:rPr lang="en-US" sz="2400" b="1" dirty="0" smtClean="0">
                <a:latin typeface="Times New Roman" pitchFamily="18" charset="0"/>
                <a:cs typeface="Times New Roman" pitchFamily="18" charset="0"/>
              </a:rPr>
              <a:t>CLASS – VII</a:t>
            </a:r>
            <a:r>
              <a:rPr lang="en-US" sz="1800" b="1" dirty="0" smtClean="0">
                <a:latin typeface="Times New Roman" pitchFamily="18" charset="0"/>
                <a:cs typeface="Times New Roman" pitchFamily="18" charset="0"/>
              </a:rPr>
              <a:t/>
            </a:r>
            <a:br>
              <a:rPr lang="en-US" sz="18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SUBJECT- </a:t>
            </a:r>
            <a:r>
              <a:rPr lang="en-US" sz="2000" b="1" dirty="0" smtClean="0">
                <a:latin typeface="Times New Roman" pitchFamily="18" charset="0"/>
                <a:cs typeface="Times New Roman" pitchFamily="18" charset="0"/>
              </a:rPr>
              <a:t>GEOGRAPHY</a:t>
            </a: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Human </a:t>
            </a:r>
            <a:r>
              <a:rPr lang="en-US" sz="2000" b="1" dirty="0" smtClean="0">
                <a:latin typeface="Times New Roman" pitchFamily="18" charset="0"/>
                <a:cs typeface="Times New Roman" pitchFamily="18" charset="0"/>
              </a:rPr>
              <a:t>Environment, Settlement, Transport </a:t>
            </a:r>
            <a:r>
              <a:rPr lang="en-US" sz="2000" b="1" dirty="0" smtClean="0">
                <a:latin typeface="Times New Roman" pitchFamily="18" charset="0"/>
                <a:cs typeface="Times New Roman" pitchFamily="18" charset="0"/>
              </a:rPr>
              <a:t>and Communications</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Module- 3 of 3</a:t>
            </a:r>
            <a:r>
              <a:rPr lang="en-US" sz="1800" dirty="0" smtClean="0"/>
              <a:t/>
            </a:r>
            <a:br>
              <a:rPr lang="en-US" sz="1800" dirty="0" smtClean="0"/>
            </a:br>
            <a:endParaRPr lang="en-US" sz="1600" b="1" dirty="0">
              <a:latin typeface="AkrutiOfficeManorama" pitchFamily="2" charset="0"/>
              <a:ea typeface="+mn-ea"/>
              <a:cs typeface="+mn-cs"/>
            </a:endParaRPr>
          </a:p>
        </p:txBody>
      </p:sp>
      <p:sp>
        <p:nvSpPr>
          <p:cNvPr id="2" name="Content Placeholder 1"/>
          <p:cNvSpPr>
            <a:spLocks noGrp="1"/>
          </p:cNvSpPr>
          <p:nvPr>
            <p:ph idx="1"/>
          </p:nvPr>
        </p:nvSpPr>
        <p:spPr>
          <a:xfrm>
            <a:off x="457200" y="1905000"/>
            <a:ext cx="8229600" cy="4495800"/>
          </a:xfrm>
        </p:spPr>
        <p:txBody>
          <a:bodyPr/>
          <a:lstStyle/>
          <a:p>
            <a:r>
              <a:rPr lang="en-US" b="1" dirty="0">
                <a:latin typeface="AkrutiOfficeManorama" pitchFamily="2" charset="0"/>
              </a:rPr>
              <a:t>Subject :- Geography </a:t>
            </a:r>
          </a:p>
          <a:p>
            <a:r>
              <a:rPr lang="en-US" b="1" dirty="0">
                <a:latin typeface="AkrutiOfficeManorama" pitchFamily="2" charset="0"/>
              </a:rPr>
              <a:t>Topic :- </a:t>
            </a:r>
            <a:r>
              <a:rPr lang="en-US" b="1" dirty="0" smtClean="0">
                <a:latin typeface="AkrutiOfficeManorama" pitchFamily="2" charset="0"/>
              </a:rPr>
              <a:t>Human Environment-Settlement,</a:t>
            </a:r>
            <a:r>
              <a:rPr lang="en-US" dirty="0" smtClean="0">
                <a:latin typeface="AkrutiOfficeManorama" pitchFamily="2" charset="0"/>
              </a:rPr>
              <a:t/>
            </a:r>
            <a:br>
              <a:rPr lang="en-US" dirty="0" smtClean="0">
                <a:latin typeface="AkrutiOfficeManorama" pitchFamily="2" charset="0"/>
              </a:rPr>
            </a:br>
            <a:r>
              <a:rPr lang="en-US" b="1" dirty="0" smtClean="0">
                <a:latin typeface="AkrutiOfficeManorama" pitchFamily="2" charset="0"/>
              </a:rPr>
              <a:t>Transport and Communication </a:t>
            </a:r>
          </a:p>
          <a:p>
            <a:r>
              <a:rPr lang="en-US" b="1" dirty="0" smtClean="0">
                <a:latin typeface="AkrutiOfficeManorama" pitchFamily="2" charset="0"/>
              </a:rPr>
              <a:t>No. 1 Settlement</a:t>
            </a:r>
          </a:p>
          <a:p>
            <a:r>
              <a:rPr lang="en-US" b="1" dirty="0" smtClean="0">
                <a:latin typeface="AkrutiOfficeManorama" pitchFamily="2" charset="0"/>
              </a:rPr>
              <a:t>No. 2 Transport</a:t>
            </a:r>
          </a:p>
          <a:p>
            <a:r>
              <a:rPr lang="en-US" b="1" dirty="0" smtClean="0">
                <a:latin typeface="AkrutiOfficeManorama" pitchFamily="2" charset="0"/>
              </a:rPr>
              <a:t>No. 3 Communication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latin typeface="AkrutiOfficeManorama" pitchFamily="2" charset="0"/>
              </a:rPr>
              <a:t>Human Environment-Settlement,</a:t>
            </a:r>
            <a:r>
              <a:rPr lang="en-US" sz="6000" dirty="0" smtClean="0">
                <a:latin typeface="AkrutiOfficeManorama" pitchFamily="2" charset="0"/>
              </a:rPr>
              <a:t/>
            </a:r>
            <a:br>
              <a:rPr lang="en-US" sz="6000" dirty="0" smtClean="0">
                <a:latin typeface="AkrutiOfficeManorama" pitchFamily="2" charset="0"/>
              </a:rPr>
            </a:br>
            <a:r>
              <a:rPr lang="en-US" sz="6000" b="1" dirty="0" smtClean="0">
                <a:latin typeface="AkrutiOfficeManorama" pitchFamily="2" charset="0"/>
              </a:rPr>
              <a:t>Transport and Communication</a:t>
            </a:r>
            <a:endParaRPr lang="en-US" sz="6000" dirty="0">
              <a:latin typeface="AkrutiOfficeManorama" pitchFamily="2" charset="0"/>
            </a:endParaRPr>
          </a:p>
        </p:txBody>
      </p:sp>
    </p:spTree>
  </p:cSld>
  <p:clrMapOvr>
    <a:masterClrMapping/>
  </p:clrMapOvr>
  <p:transition spd="slow" advTm="4360">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000" b="1" dirty="0">
                <a:latin typeface="Bernhard Modern Roman" pitchFamily="18" charset="0"/>
              </a:rPr>
              <a:t>PPT </a:t>
            </a:r>
            <a:r>
              <a:rPr lang="en-US" sz="3000" b="1" dirty="0" smtClean="0">
                <a:latin typeface="Bernhard Modern Roman" pitchFamily="18" charset="0"/>
                <a:ea typeface="+mn-ea"/>
                <a:cs typeface="+mn-cs"/>
              </a:rPr>
              <a:t>No</a:t>
            </a:r>
            <a:r>
              <a:rPr lang="en-US" sz="3000" b="1" dirty="0">
                <a:latin typeface="Bernhard Modern Roman" pitchFamily="18" charset="0"/>
                <a:ea typeface="+mn-ea"/>
                <a:cs typeface="+mn-cs"/>
              </a:rPr>
              <a:t>. 3/3 COMMUNICATION</a:t>
            </a:r>
          </a:p>
        </p:txBody>
      </p:sp>
      <p:sp>
        <p:nvSpPr>
          <p:cNvPr id="2" name="Content Placeholder 1"/>
          <p:cNvSpPr>
            <a:spLocks noGrp="1"/>
          </p:cNvSpPr>
          <p:nvPr>
            <p:ph idx="1"/>
          </p:nvPr>
        </p:nvSpPr>
        <p:spPr/>
        <p:txBody>
          <a:bodyPr>
            <a:normAutofit lnSpcReduction="10000"/>
          </a:bodyPr>
          <a:lstStyle/>
          <a:p>
            <a:pPr algn="just"/>
            <a:r>
              <a:rPr lang="en-US" dirty="0" smtClean="0">
                <a:latin typeface="Bernhard Modern Roman" pitchFamily="18" charset="0"/>
              </a:rPr>
              <a:t>Communication is the process of conveying messages to others. With the development of technology, humans have devised new and fast modes of communication. The advancement in the field of communication has brought about an information revolution in the world. Different modes of communication are used to provide information, to educate as well as to entertain.</a:t>
            </a:r>
          </a:p>
          <a:p>
            <a:endParaRPr lang="en-US" dirty="0"/>
          </a:p>
        </p:txBody>
      </p:sp>
    </p:spTree>
  </p:cSld>
  <p:clrMapOvr>
    <a:masterClrMapping/>
  </p:clrMapOvr>
  <p:transition spd="slow" advTm="4219">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en-US" sz="6000" b="1" dirty="0" smtClean="0">
                <a:latin typeface="Bernhard Modern Roman" pitchFamily="18" charset="0"/>
              </a:rPr>
              <a:t>Types of Communication </a:t>
            </a:r>
          </a:p>
        </p:txBody>
      </p:sp>
      <p:sp>
        <p:nvSpPr>
          <p:cNvPr id="4" name="Right Arrow 3"/>
          <p:cNvSpPr/>
          <p:nvPr/>
        </p:nvSpPr>
        <p:spPr>
          <a:xfrm>
            <a:off x="3810000" y="3581400"/>
            <a:ext cx="2133600" cy="5334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ld tv Royalty Free Vector Image - VectorStock"/>
          <p:cNvPicPr>
            <a:picLocks noGrp="1"/>
          </p:cNvPicPr>
          <p:nvPr>
            <p:ph idx="1"/>
          </p:nvPr>
        </p:nvPicPr>
        <p:blipFill>
          <a:blip r:embed="rId2"/>
          <a:srcRect l="3410" t="1779" r="5871" b="14947"/>
          <a:stretch>
            <a:fillRect/>
          </a:stretch>
        </p:blipFill>
        <p:spPr bwMode="auto">
          <a:xfrm>
            <a:off x="228600" y="228600"/>
            <a:ext cx="3733800" cy="2438400"/>
          </a:xfrm>
          <a:prstGeom prst="rect">
            <a:avLst/>
          </a:prstGeom>
          <a:noFill/>
          <a:ln w="9525">
            <a:noFill/>
            <a:miter lim="800000"/>
            <a:headEnd/>
            <a:tailEnd/>
          </a:ln>
        </p:spPr>
      </p:pic>
      <p:pic>
        <p:nvPicPr>
          <p:cNvPr id="5" name="Picture 4" descr="Corded Black Landline Phones for Home Antique Rotary Dial Office Telephone  Classic Old Fashion Phone for Decor Novelty Gift| | - AliExpress"/>
          <p:cNvPicPr/>
          <p:nvPr/>
        </p:nvPicPr>
        <p:blipFill>
          <a:blip r:embed="rId3"/>
          <a:srcRect/>
          <a:stretch>
            <a:fillRect/>
          </a:stretch>
        </p:blipFill>
        <p:spPr bwMode="auto">
          <a:xfrm>
            <a:off x="5181600" y="0"/>
            <a:ext cx="3475672" cy="3018472"/>
          </a:xfrm>
          <a:prstGeom prst="rect">
            <a:avLst/>
          </a:prstGeom>
          <a:noFill/>
          <a:ln w="9525">
            <a:noFill/>
            <a:miter lim="800000"/>
            <a:headEnd/>
            <a:tailEnd/>
          </a:ln>
        </p:spPr>
      </p:pic>
      <p:pic>
        <p:nvPicPr>
          <p:cNvPr id="6" name="Picture 5" descr="Local Newspapers in US Facing Their Own COVID-19 Crisis | Voice of America  - English"/>
          <p:cNvPicPr/>
          <p:nvPr/>
        </p:nvPicPr>
        <p:blipFill>
          <a:blip r:embed="rId4" cstate="print"/>
          <a:srcRect/>
          <a:stretch>
            <a:fillRect/>
          </a:stretch>
        </p:blipFill>
        <p:spPr bwMode="auto">
          <a:xfrm>
            <a:off x="3733800" y="2819400"/>
            <a:ext cx="5122545" cy="3200400"/>
          </a:xfrm>
          <a:prstGeom prst="rect">
            <a:avLst/>
          </a:prstGeom>
          <a:noFill/>
          <a:ln w="9525">
            <a:noFill/>
            <a:miter lim="800000"/>
            <a:headEnd/>
            <a:tailEnd/>
          </a:ln>
        </p:spPr>
      </p:pic>
      <p:pic>
        <p:nvPicPr>
          <p:cNvPr id="7" name="Picture 6" descr="ᐈ Old phones stock pictures, Royalty Free old nokia pics | download on  Depositphotos®"/>
          <p:cNvPicPr/>
          <p:nvPr/>
        </p:nvPicPr>
        <p:blipFill>
          <a:blip r:embed="rId5"/>
          <a:srcRect l="27201" r="25592"/>
          <a:stretch>
            <a:fillRect/>
          </a:stretch>
        </p:blipFill>
        <p:spPr bwMode="auto">
          <a:xfrm rot="1109254">
            <a:off x="685313" y="3016386"/>
            <a:ext cx="2023099" cy="2854325"/>
          </a:xfrm>
          <a:prstGeom prst="rect">
            <a:avLst/>
          </a:prstGeom>
          <a:noFill/>
          <a:ln w="9525">
            <a:noFill/>
            <a:miter lim="800000"/>
            <a:headEnd/>
            <a:tailEnd/>
          </a:ln>
        </p:spPr>
      </p:pic>
    </p:spTree>
  </p:cSld>
  <p:clrMapOvr>
    <a:masterClrMapping/>
  </p:clrMapOvr>
  <p:transition spd="slow" advTm="4094">
    <p:zoom dir="in"/>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83</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CLASS – VII SUBJECT- GEOGRAPHY   Human Environment, Settlement, Transport and Communications Module- 3 of 3 </vt:lpstr>
      <vt:lpstr>Human Environment-Settlement, Transport and Communication</vt:lpstr>
      <vt:lpstr>PPT No. 3/3 COMMUNICATION</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No. 3/3 COMMUNICATION</dc:title>
  <dc:creator>Windows User</dc:creator>
  <cp:lastModifiedBy>Windows User</cp:lastModifiedBy>
  <cp:revision>9</cp:revision>
  <dcterms:created xsi:type="dcterms:W3CDTF">2020-10-14T14:09:18Z</dcterms:created>
  <dcterms:modified xsi:type="dcterms:W3CDTF">2020-10-16T10:29:24Z</dcterms:modified>
</cp:coreProperties>
</file>