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PPT </a:t>
            </a:r>
            <a:br>
              <a:rPr lang="en-US" b="1" dirty="0" smtClean="0"/>
            </a:br>
            <a:r>
              <a:rPr lang="en-US" b="1" dirty="0" smtClean="0"/>
              <a:t>Module 2 By 2</a:t>
            </a:r>
            <a:endParaRPr lang="en-US" b="1" dirty="0"/>
          </a:p>
        </p:txBody>
      </p:sp>
      <p:sp>
        <p:nvSpPr>
          <p:cNvPr id="3" name="Content Placeholder 2"/>
          <p:cNvSpPr>
            <a:spLocks noGrp="1"/>
          </p:cNvSpPr>
          <p:nvPr>
            <p:ph idx="1"/>
          </p:nvPr>
        </p:nvSpPr>
        <p:spPr/>
        <p:txBody>
          <a:bodyPr>
            <a:normAutofit/>
          </a:bodyPr>
          <a:lstStyle/>
          <a:p>
            <a:r>
              <a:rPr lang="en-US" sz="5400" dirty="0" smtClean="0"/>
              <a:t>Class-VII</a:t>
            </a:r>
          </a:p>
          <a:p>
            <a:r>
              <a:rPr lang="en-US" sz="5400" dirty="0" smtClean="0"/>
              <a:t>Subject-Hindi</a:t>
            </a:r>
          </a:p>
          <a:p>
            <a:r>
              <a:rPr lang="en-US" sz="5400" dirty="0" smtClean="0"/>
              <a:t>Topic-</a:t>
            </a:r>
            <a:r>
              <a:rPr lang="hu-HU" sz="5400" dirty="0" smtClean="0"/>
              <a:t>Apathit </a:t>
            </a:r>
            <a:r>
              <a:rPr lang="en-US" sz="5400" dirty="0" smtClean="0"/>
              <a:t>Pad</a:t>
            </a:r>
            <a:r>
              <a:rPr lang="hu-HU" sz="5400" smtClean="0"/>
              <a:t>yaansh</a:t>
            </a:r>
            <a:endParaRPr lang="en-US" sz="5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i-IN" dirty="0" smtClean="0"/>
              <a:t>अपठित काव्यांश</a:t>
            </a:r>
            <a:endParaRPr lang="en-US" dirty="0"/>
          </a:p>
        </p:txBody>
      </p:sp>
      <p:sp>
        <p:nvSpPr>
          <p:cNvPr id="5" name="Content Placeholder 4"/>
          <p:cNvSpPr>
            <a:spLocks noGrp="1"/>
          </p:cNvSpPr>
          <p:nvPr>
            <p:ph idx="1"/>
          </p:nvPr>
        </p:nvSpPr>
        <p:spPr/>
        <p:txBody>
          <a:bodyPr>
            <a:normAutofit fontScale="92500" lnSpcReduction="10000"/>
          </a:bodyPr>
          <a:lstStyle/>
          <a:p>
            <a:r>
              <a:rPr lang="hi-IN" dirty="0" smtClean="0"/>
              <a:t>अपठित काव्यांश अपठित काव्यांश किसी कविता का वह अंश होता है, जो पाठ्यक्रम में शामिल पुस्तकों से नहीं लिया जाता है। इस अंश को छात्रों द्वारा पहले नहीं पढ़ा गया होता है।</a:t>
            </a:r>
          </a:p>
          <a:p>
            <a:r>
              <a:rPr lang="hi-IN" dirty="0" smtClean="0"/>
              <a:t>अपठित काव्यांश का उद्देश्य काव्य पंक्तियों का भाव और अर्थ समझना, कठिन शब्दों के अर्थ समझना, प्रतीकार्थ समझना, काव्य सौंदर्य समझना, भाषा-शैली समझना तथा काव्यांश में निहित संदेश। शिक्षा की समझ आदि से संबंधित विद्यार्थियों की योग्यता की जाँच-परख करना है।</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hi-IN" dirty="0" smtClean="0"/>
              <a:t>अपठित काव्यांश पर आधारित प्रश्नों को हल करने से पहले काव्यांश को दो-तीन बार पढ़ना चाहिए तथा उसका भावार्थ और मूलभाव समझ में आ जाए। इसके लिए काव्यांश के शब्दार्थ एवं भावार्थ पर चिंतन-मनन करना चाहिए। छात्रों को व्याकरण एवं भाषा पर अच्छी पकड़ होने से यह काम आसान हो जाता है। यद्यपि गद्यांश की तुलना में काव्यांश की भाषा छात्रों को कठिन लगती है। इसमें प्रतीकों का प्रयोग इसका अर्थ कठिन बना देता है, फिर भी निरंतर अभ्यास से इन कठिनाइयों पर विजय पाई जा सकती है।</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095999"/>
          </a:xfrm>
        </p:spPr>
        <p:txBody>
          <a:bodyPr>
            <a:normAutofit fontScale="62500" lnSpcReduction="20000"/>
          </a:bodyPr>
          <a:lstStyle/>
          <a:p>
            <a:pPr>
              <a:buNone/>
            </a:pPr>
            <a:r>
              <a:rPr lang="en-US" dirty="0" smtClean="0"/>
              <a:t>	</a:t>
            </a:r>
            <a:r>
              <a:rPr lang="hi-IN" dirty="0" smtClean="0"/>
              <a:t>अपठित काव्यांश संबंधी प्रश्नों को हल करते समय निम्नलिखित प्रमुख बातों पर अवश्य ध्यान देना चाहिए –</a:t>
            </a:r>
          </a:p>
          <a:p>
            <a:r>
              <a:rPr lang="hi-IN" dirty="0" smtClean="0"/>
              <a:t>काव्यांश को दो-तीन बार ध्यानपूर्वक पढ़ना और उसके अर्थ एवं मूलभाव को समझना।</a:t>
            </a:r>
          </a:p>
          <a:p>
            <a:r>
              <a:rPr lang="hi-IN" dirty="0" smtClean="0"/>
              <a:t>कठिन शब्दों या अंशों को रेखांकित करना।</a:t>
            </a:r>
          </a:p>
          <a:p>
            <a:r>
              <a:rPr lang="hi-IN" dirty="0" smtClean="0"/>
              <a:t>प्रश्न पढ़ना और संभावित उत्तर पर चिह्नित करना।</a:t>
            </a:r>
          </a:p>
          <a:p>
            <a:r>
              <a:rPr lang="hi-IN" dirty="0" smtClean="0"/>
              <a:t>प्रश्नों के उत्तर देते समय प्रतीकार्थों पर विशेष ध्यान देना।</a:t>
            </a:r>
          </a:p>
          <a:p>
            <a:r>
              <a:rPr lang="hi-IN" dirty="0" smtClean="0"/>
              <a:t>प्रश्नों के उत्तर काव्यांश से ही देना; काव्यांश से बाहर जाकर उत्तर देने का प्रयास न करना।</a:t>
            </a:r>
          </a:p>
          <a:p>
            <a:r>
              <a:rPr lang="hi-IN" dirty="0" smtClean="0"/>
              <a:t>उत्तर अपनी भाषा में लिखना, काव्यांश की पंक्तियों को उत्तर के रूप में न उतारना।</a:t>
            </a:r>
          </a:p>
          <a:p>
            <a:r>
              <a:rPr lang="hi-IN" dirty="0" smtClean="0"/>
              <a:t>यदि प्रश्न में किसी भाव विशेष का उल्लेख करने वाली पंक्तियाँ पूछी गई हैं, तो इसका उत्तर काव्यांश से समुचित भाव व्यक्त करने वाली पंक्तियाँ ही लिखना चाहिए।</a:t>
            </a:r>
          </a:p>
          <a:p>
            <a:r>
              <a:rPr lang="hi-IN" dirty="0" smtClean="0"/>
              <a:t>शीर्षक काव्यांश की किसी पंक्ति विशेष पर आधारित न होकर पूरे काव्यांश के भाव पर आधारित होना चाहिए।</a:t>
            </a:r>
          </a:p>
          <a:p>
            <a:r>
              <a:rPr lang="hi-IN" dirty="0" smtClean="0"/>
              <a:t>शीर्षक संक्षिप्त आकर्षक एवं अर्थवान होना चाहिए।</a:t>
            </a:r>
          </a:p>
          <a:p>
            <a:r>
              <a:rPr lang="hi-IN" dirty="0" smtClean="0"/>
              <a:t>अति लघुत्तरीय और लघुउत्तरीय प्रश्नों के उत्तर में शब्द सीमा का ध्यान अवश्य रखना चाहिए।</a:t>
            </a:r>
          </a:p>
          <a:p>
            <a:r>
              <a:rPr lang="hi-IN" dirty="0" smtClean="0"/>
              <a:t>प्रश्नों का उत्तर लिखने के बाद एक बार दोहरा लेना चाहिए ताकि असावधानी से हुई गलतियों को सुधारा जा सके।</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185</Words>
  <Application>Microsoft Office PowerPoint</Application>
  <PresentationFormat>On-screen Show (4:3)</PresentationFormat>
  <Paragraphs>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PPT  Module 2 By 2</vt:lpstr>
      <vt:lpstr>अपठित काव्यांश</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अपठित काव्यांश</dc:title>
  <dc:creator>Home</dc:creator>
  <cp:lastModifiedBy>Windows User</cp:lastModifiedBy>
  <cp:revision>4</cp:revision>
  <dcterms:created xsi:type="dcterms:W3CDTF">2006-08-16T00:00:00Z</dcterms:created>
  <dcterms:modified xsi:type="dcterms:W3CDTF">2020-10-17T06:39:17Z</dcterms:modified>
</cp:coreProperties>
</file>