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264284"/>
            <a:ext cx="9144000" cy="6196395"/>
          </a:xfrm>
          <a:prstGeom prst="rect"/>
        </p:spPr>
      </p:pic>
      <p:sp>
        <p:nvSpPr>
          <p:cNvPr id="1048588" name=""/>
          <p:cNvSpPr txBox="1"/>
          <p:nvPr/>
        </p:nvSpPr>
        <p:spPr>
          <a:xfrm>
            <a:off x="987698" y="614807"/>
            <a:ext cx="4000000" cy="1015112"/>
          </a:xfrm>
          <a:prstGeom prst="rect"/>
        </p:spPr>
        <p:txBody>
          <a:bodyPr rtlCol="0" wrap="square">
            <a:spAutoFit/>
          </a:bodyPr>
          <a:p>
            <a:r>
              <a:rPr altLang="en-US" sz="2800" lang="en-US">
                <a:solidFill>
                  <a:srgbClr val="000000"/>
                </a:solidFill>
              </a:rPr>
              <a:t>संकलनकर्ता </a:t>
            </a:r>
            <a:r>
              <a:rPr altLang="en-US" sz="2800" lang="en-US">
                <a:solidFill>
                  <a:srgbClr val="000000"/>
                </a:solidFill>
              </a:rPr>
              <a:t>-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नरेंद्र </a:t>
            </a:r>
            <a:r>
              <a:rPr altLang="en-US" sz="2800" lang="en-US">
                <a:solidFill>
                  <a:srgbClr val="000000"/>
                </a:solidFill>
              </a:rPr>
              <a:t>सिंह</a:t>
            </a:r>
            <a:endParaRPr sz="2800" lang="en-US">
              <a:solidFill>
                <a:srgbClr val="000000"/>
              </a:solidFill>
            </a:endParaRPr>
          </a:p>
          <a:p>
            <a:r>
              <a:rPr altLang="en-US" sz="2800" lang="en-US">
                <a:solidFill>
                  <a:srgbClr val="000000"/>
                </a:solidFill>
              </a:rPr>
              <a:t>प. </a:t>
            </a:r>
            <a:r>
              <a:rPr altLang="en-US" sz="2800" lang="en-US">
                <a:solidFill>
                  <a:srgbClr val="000000"/>
                </a:solidFill>
              </a:rPr>
              <a:t>ऊ. </a:t>
            </a:r>
            <a:r>
              <a:rPr altLang="en-US" sz="2800" lang="en-US">
                <a:solidFill>
                  <a:srgbClr val="000000"/>
                </a:solidFill>
              </a:rPr>
              <a:t>के</a:t>
            </a:r>
            <a:r>
              <a:rPr altLang="en-US" sz="2800" lang="en-US">
                <a:solidFill>
                  <a:srgbClr val="000000"/>
                </a:solidFill>
              </a:rPr>
              <a:t>. </a:t>
            </a:r>
            <a:r>
              <a:rPr altLang="en-US" sz="2800" lang="en-US">
                <a:solidFill>
                  <a:srgbClr val="000000"/>
                </a:solidFill>
              </a:rPr>
              <a:t>वि</a:t>
            </a:r>
            <a:r>
              <a:rPr altLang="en-US" sz="2800" lang="en-US">
                <a:solidFill>
                  <a:srgbClr val="000000"/>
                </a:solidFill>
              </a:rPr>
              <a:t>,</a:t>
            </a:r>
            <a:r>
              <a:rPr altLang="en-US" sz="2800" lang="en-US">
                <a:solidFill>
                  <a:srgbClr val="000000"/>
                </a:solidFill>
              </a:rPr>
              <a:t>रावतभाटा-2</a:t>
            </a:r>
            <a:endParaRPr sz="2800" lang="en-US">
              <a:solidFill>
                <a:srgbClr val="000000"/>
              </a:solidFill>
            </a:endParaRPr>
          </a:p>
        </p:txBody>
      </p:sp>
      <p:sp>
        <p:nvSpPr>
          <p:cNvPr id="1048589" name=""/>
          <p:cNvSpPr txBox="1"/>
          <p:nvPr/>
        </p:nvSpPr>
        <p:spPr>
          <a:xfrm>
            <a:off x="6248210" y="453580"/>
            <a:ext cx="4000000" cy="668782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Modul</a:t>
            </a:r>
            <a:r>
              <a:rPr sz="2800" lang="en-US">
                <a:solidFill>
                  <a:srgbClr val="000000"/>
                </a:solidFill>
              </a:rPr>
              <a:t>e</a:t>
            </a:r>
            <a:r>
              <a:rPr sz="2800" lang="en-US">
                <a:solidFill>
                  <a:srgbClr val="000000"/>
                </a:solidFill>
              </a:rPr>
              <a:t>-</a:t>
            </a:r>
            <a:r>
              <a:rPr sz="2800" lang="en-US">
                <a:solidFill>
                  <a:srgbClr val="000000"/>
                </a:solidFill>
              </a:rPr>
              <a:t>1</a:t>
            </a:r>
            <a:r>
              <a:rPr sz="2800" lang="en-US">
                <a:solidFill>
                  <a:srgbClr val="000000"/>
                </a:solidFill>
              </a:rPr>
              <a:t>/</a:t>
            </a:r>
            <a:r>
              <a:rPr sz="2800" lang="en-US">
                <a:solidFill>
                  <a:srgbClr val="000000"/>
                </a:solidFill>
              </a:rPr>
              <a:t>2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365126"/>
            <a:ext cx="9144000" cy="569262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553030"/>
            <a:ext cx="9144000" cy="5571385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13639"/>
            <a:ext cx="9144000" cy="5539523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770207"/>
            <a:ext cx="9144000" cy="5080015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85810"/>
            <a:ext cx="9144000" cy="5524390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501403"/>
            <a:ext cx="9144000" cy="577917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69193" y="866359"/>
            <a:ext cx="9144000" cy="5098305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881290"/>
            <a:ext cx="9144000" cy="520688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2020-10-07T11:22:21Z</dcterms:modified>
</cp:coreProperties>
</file>