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Padmanava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TGT (SS)</a:t>
            </a:r>
          </a:p>
          <a:p>
            <a:pPr algn="l"/>
            <a:r>
              <a:rPr lang="en-US" dirty="0" smtClean="0"/>
              <a:t>ATOMIC ENERGY CENTRAL SCHOOL,KAKRAPAR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Tribal Societies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Societies in the subcontinent did not follow the social rules and rituals prescribed by the </a:t>
            </a:r>
            <a:r>
              <a:rPr lang="en-US" dirty="0" err="1" smtClean="0"/>
              <a:t>Brahmanas.Nor</a:t>
            </a:r>
            <a:r>
              <a:rPr lang="en-US" dirty="0" smtClean="0"/>
              <a:t> were they divided into numerous unequal classes . Such </a:t>
            </a:r>
            <a:r>
              <a:rPr lang="en-US" dirty="0" err="1" smtClean="0"/>
              <a:t>socities</a:t>
            </a:r>
            <a:r>
              <a:rPr lang="en-US" dirty="0" smtClean="0"/>
              <a:t> are called </a:t>
            </a:r>
            <a:r>
              <a:rPr lang="en-US" dirty="0" smtClean="0"/>
              <a:t>tribes.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TRIBAL PEOPLE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Tribal people did not keep written </a:t>
            </a:r>
            <a:r>
              <a:rPr lang="en-US" dirty="0" smtClean="0"/>
              <a:t>records.</a:t>
            </a:r>
          </a:p>
          <a:p>
            <a:r>
              <a:rPr lang="en-US" dirty="0" smtClean="0"/>
              <a:t>They preserved rich customs and oral tradition which were passed down to each new generation. </a:t>
            </a:r>
            <a:endParaRPr lang="en-US" dirty="0" smtClean="0"/>
          </a:p>
          <a:p>
            <a:r>
              <a:rPr lang="en-US" dirty="0" smtClean="0"/>
              <a:t>Powerful tribes controlled large </a:t>
            </a:r>
            <a:r>
              <a:rPr lang="en-US" dirty="0" err="1" smtClean="0"/>
              <a:t>territories.In</a:t>
            </a:r>
            <a:r>
              <a:rPr lang="en-US" dirty="0" smtClean="0"/>
              <a:t> Punjab, the </a:t>
            </a:r>
            <a:r>
              <a:rPr lang="en-US" dirty="0" err="1" smtClean="0"/>
              <a:t>Khokhar</a:t>
            </a:r>
            <a:r>
              <a:rPr lang="en-US" dirty="0" smtClean="0"/>
              <a:t> tribe  were very influential during the 13th and 14th </a:t>
            </a:r>
            <a:r>
              <a:rPr lang="en-US" dirty="0" smtClean="0"/>
              <a:t>centuries.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Gakkhars</a:t>
            </a:r>
            <a:r>
              <a:rPr lang="en-US" dirty="0" smtClean="0"/>
              <a:t> became more important .Their chief, </a:t>
            </a:r>
            <a:r>
              <a:rPr lang="en-US" dirty="0" err="1" smtClean="0"/>
              <a:t>Kamal</a:t>
            </a:r>
            <a:r>
              <a:rPr lang="en-US" dirty="0" smtClean="0"/>
              <a:t> Khan </a:t>
            </a:r>
            <a:r>
              <a:rPr lang="en-US" dirty="0" err="1" smtClean="0"/>
              <a:t>Gakkhar</a:t>
            </a:r>
            <a:r>
              <a:rPr lang="en-US" dirty="0" smtClean="0"/>
              <a:t> was made a noble (</a:t>
            </a:r>
            <a:r>
              <a:rPr lang="en-US" dirty="0" err="1" smtClean="0"/>
              <a:t>mansabdar</a:t>
            </a:r>
            <a:r>
              <a:rPr lang="en-US" dirty="0" smtClean="0"/>
              <a:t>) by Emperor </a:t>
            </a:r>
            <a:r>
              <a:rPr lang="en-US" dirty="0" smtClean="0"/>
              <a:t>Akbar.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TRIBALS IN THE SUB CONTINENT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Multan and Sind, the </a:t>
            </a:r>
            <a:r>
              <a:rPr lang="en-US" dirty="0" err="1" smtClean="0"/>
              <a:t>Langahs</a:t>
            </a:r>
            <a:r>
              <a:rPr lang="en-US" dirty="0" smtClean="0"/>
              <a:t> and </a:t>
            </a:r>
            <a:r>
              <a:rPr lang="en-US" dirty="0" err="1" smtClean="0"/>
              <a:t>Arghuns</a:t>
            </a:r>
            <a:r>
              <a:rPr lang="en-US" dirty="0" smtClean="0"/>
              <a:t> dominated extensive regions. They were subdued by the </a:t>
            </a:r>
            <a:r>
              <a:rPr lang="en-US" dirty="0" err="1" smtClean="0"/>
              <a:t>Mughals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Balochis</a:t>
            </a:r>
            <a:r>
              <a:rPr lang="en-US" dirty="0" smtClean="0"/>
              <a:t>-were powerful tribe in the </a:t>
            </a:r>
            <a:r>
              <a:rPr lang="en-US" dirty="0" err="1" smtClean="0"/>
              <a:t>northandwest.They</a:t>
            </a:r>
            <a:r>
              <a:rPr lang="en-US" dirty="0" smtClean="0"/>
              <a:t> were divided into many smaller clans under different </a:t>
            </a:r>
            <a:r>
              <a:rPr lang="en-US" dirty="0" smtClean="0"/>
              <a:t>chiefs.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TRIBALS IN DIFFERENT REGIONS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Mundas</a:t>
            </a:r>
            <a:r>
              <a:rPr lang="en-US" dirty="0" smtClean="0"/>
              <a:t> and </a:t>
            </a:r>
            <a:r>
              <a:rPr lang="en-US" dirty="0" err="1" smtClean="0"/>
              <a:t>Santals</a:t>
            </a:r>
            <a:r>
              <a:rPr lang="en-US" dirty="0" smtClean="0"/>
              <a:t> were the other important tribes that lived in this region and also in Orissa and Bengal. </a:t>
            </a:r>
            <a:endParaRPr lang="en-US" dirty="0" smtClean="0"/>
          </a:p>
          <a:p>
            <a:r>
              <a:rPr lang="en-US" dirty="0" smtClean="0"/>
              <a:t>Maharashtra highlands and Karnataka were home to </a:t>
            </a:r>
            <a:r>
              <a:rPr lang="en-US" dirty="0" err="1" smtClean="0"/>
              <a:t>Kolis</a:t>
            </a:r>
            <a:r>
              <a:rPr lang="en-US" dirty="0" smtClean="0"/>
              <a:t>, </a:t>
            </a:r>
            <a:r>
              <a:rPr lang="en-US" dirty="0" err="1" smtClean="0"/>
              <a:t>Berads</a:t>
            </a:r>
            <a:r>
              <a:rPr lang="en-US" dirty="0" smtClean="0"/>
              <a:t> and numerous </a:t>
            </a:r>
            <a:r>
              <a:rPr lang="en-US" dirty="0" err="1" smtClean="0"/>
              <a:t>others.Kolis</a:t>
            </a:r>
            <a:r>
              <a:rPr lang="en-US" dirty="0" smtClean="0"/>
              <a:t> lived in many areas of </a:t>
            </a:r>
            <a:r>
              <a:rPr lang="en-US" dirty="0" smtClean="0"/>
              <a:t>Gujarat.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south there were large tribal populations of </a:t>
            </a:r>
            <a:r>
              <a:rPr lang="en-US" dirty="0" err="1" smtClean="0"/>
              <a:t>Koragas</a:t>
            </a:r>
            <a:r>
              <a:rPr lang="en-US" dirty="0" smtClean="0"/>
              <a:t>, </a:t>
            </a:r>
            <a:r>
              <a:rPr lang="en-US" dirty="0" err="1" smtClean="0"/>
              <a:t>Vetars</a:t>
            </a:r>
            <a:r>
              <a:rPr lang="en-US" dirty="0" smtClean="0"/>
              <a:t>, </a:t>
            </a:r>
            <a:r>
              <a:rPr lang="en-US" dirty="0" err="1" smtClean="0"/>
              <a:t>Maravars</a:t>
            </a:r>
            <a:r>
              <a:rPr lang="en-US" dirty="0" smtClean="0"/>
              <a:t> and many others. </a:t>
            </a:r>
            <a:r>
              <a:rPr lang="en-US" dirty="0" err="1" smtClean="0"/>
              <a:t>Bhils</a:t>
            </a:r>
            <a:r>
              <a:rPr lang="en-US" dirty="0" smtClean="0"/>
              <a:t> were spread across western and central India 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Gonds</a:t>
            </a:r>
            <a:r>
              <a:rPr lang="en-US" dirty="0" smtClean="0"/>
              <a:t> were found in great numbers across the present-day states of Chhattisgarh, Madhya Pradesh, Maharashtra and Andhra Pradesh.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800" dirty="0" smtClean="0"/>
              <a:t>Thank you </a:t>
            </a:r>
            <a:endParaRPr 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250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Mr. Padmanava Naik </vt:lpstr>
      <vt:lpstr>Tribal Societies</vt:lpstr>
      <vt:lpstr>TRIBAL PEOPLE </vt:lpstr>
      <vt:lpstr>TRIBALS IN THE SUB CONTINENT </vt:lpstr>
      <vt:lpstr>TRIBALS IN DIFFERENT REGIONS  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Padmanava Naik </dc:title>
  <dc:creator>mac</dc:creator>
  <cp:lastModifiedBy>mac</cp:lastModifiedBy>
  <cp:revision>7</cp:revision>
  <dcterms:created xsi:type="dcterms:W3CDTF">2006-08-16T00:00:00Z</dcterms:created>
  <dcterms:modified xsi:type="dcterms:W3CDTF">2020-11-09T15:42:06Z</dcterms:modified>
</cp:coreProperties>
</file>