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32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Mr. </a:t>
            </a:r>
            <a:r>
              <a:rPr lang="en-US" dirty="0" err="1" smtClean="0"/>
              <a:t>Padmanava</a:t>
            </a:r>
            <a:r>
              <a:rPr lang="en-US" dirty="0" smtClean="0"/>
              <a:t> </a:t>
            </a:r>
            <a:r>
              <a:rPr lang="en-US" dirty="0" err="1" smtClean="0"/>
              <a:t>Naik</a:t>
            </a:r>
            <a:r>
              <a:rPr lang="en-US" dirty="0" smtClean="0"/>
              <a:t> </a:t>
            </a:r>
            <a:br>
              <a:rPr lang="en-US" dirty="0" smtClean="0"/>
            </a:br>
            <a:r>
              <a:rPr lang="en-US" dirty="0" smtClean="0"/>
              <a:t>TGT (SS) </a:t>
            </a:r>
            <a:endParaRPr lang="en-US" dirty="0"/>
          </a:p>
        </p:txBody>
      </p:sp>
      <p:sp>
        <p:nvSpPr>
          <p:cNvPr id="3" name="Subtitle 2"/>
          <p:cNvSpPr>
            <a:spLocks noGrp="1"/>
          </p:cNvSpPr>
          <p:nvPr>
            <p:ph type="subTitle" idx="1"/>
          </p:nvPr>
        </p:nvSpPr>
        <p:spPr/>
        <p:txBody>
          <a:bodyPr/>
          <a:lstStyle/>
          <a:p>
            <a:r>
              <a:rPr lang="en-US" dirty="0" smtClean="0"/>
              <a:t>ATOMIC ENERGY CENTRAL SCHOOL,KAKRAPAR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GONDS </a:t>
            </a:r>
            <a:endParaRPr lang="en-US" dirty="0"/>
          </a:p>
        </p:txBody>
      </p:sp>
      <p:sp>
        <p:nvSpPr>
          <p:cNvPr id="3" name="Content Placeholder 2"/>
          <p:cNvSpPr>
            <a:spLocks noGrp="1"/>
          </p:cNvSpPr>
          <p:nvPr>
            <p:ph idx="1"/>
          </p:nvPr>
        </p:nvSpPr>
        <p:spPr/>
        <p:txBody>
          <a:bodyPr/>
          <a:lstStyle/>
          <a:p>
            <a:pPr algn="just"/>
            <a:r>
              <a:rPr lang="en-US" dirty="0" smtClean="0"/>
              <a:t>The </a:t>
            </a:r>
            <a:r>
              <a:rPr lang="en-US" dirty="0" err="1" smtClean="0"/>
              <a:t>Gonds</a:t>
            </a:r>
            <a:r>
              <a:rPr lang="en-US" dirty="0" smtClean="0"/>
              <a:t> of vast forested region are called </a:t>
            </a:r>
            <a:r>
              <a:rPr lang="en-US" dirty="0" err="1" smtClean="0"/>
              <a:t>Gondwana</a:t>
            </a:r>
            <a:r>
              <a:rPr lang="en-US" dirty="0" smtClean="0"/>
              <a:t>–or the “country inhabited by </a:t>
            </a:r>
            <a:r>
              <a:rPr lang="en-US" dirty="0" err="1" smtClean="0"/>
              <a:t>Gonds</a:t>
            </a:r>
            <a:r>
              <a:rPr lang="en-US" dirty="0" smtClean="0"/>
              <a:t>”. </a:t>
            </a:r>
            <a:r>
              <a:rPr lang="en-US" dirty="0" smtClean="0"/>
              <a:t>They </a:t>
            </a:r>
            <a:r>
              <a:rPr lang="en-US" dirty="0" err="1" smtClean="0"/>
              <a:t>practised</a:t>
            </a:r>
            <a:r>
              <a:rPr lang="en-US" dirty="0" smtClean="0"/>
              <a:t> </a:t>
            </a:r>
            <a:r>
              <a:rPr lang="en-US" dirty="0" smtClean="0"/>
              <a:t>shifting cultivation .</a:t>
            </a:r>
          </a:p>
          <a:p>
            <a:pPr algn="just"/>
            <a:r>
              <a:rPr lang="en-US" dirty="0" smtClean="0"/>
              <a:t> </a:t>
            </a:r>
            <a:r>
              <a:rPr lang="en-US" dirty="0" smtClean="0"/>
              <a:t>The </a:t>
            </a:r>
            <a:r>
              <a:rPr lang="en-US" dirty="0" err="1" smtClean="0"/>
              <a:t>Gond</a:t>
            </a:r>
            <a:r>
              <a:rPr lang="en-US" dirty="0" smtClean="0"/>
              <a:t> tribe was further divided into much smaller </a:t>
            </a:r>
            <a:r>
              <a:rPr lang="en-US" dirty="0" err="1" smtClean="0"/>
              <a:t>clans.Each</a:t>
            </a:r>
            <a:r>
              <a:rPr lang="en-US" dirty="0" smtClean="0"/>
              <a:t> clan had its own raja or </a:t>
            </a:r>
            <a:r>
              <a:rPr lang="en-US" dirty="0" err="1" smtClean="0"/>
              <a:t>rai</a:t>
            </a:r>
            <a:r>
              <a:rPr lang="en-US" dirty="0" smtClean="0"/>
              <a:t>.</a:t>
            </a:r>
          </a:p>
          <a:p>
            <a:pPr algn="just"/>
            <a:r>
              <a:rPr lang="en-US" dirty="0" smtClean="0"/>
              <a:t>T</a:t>
            </a:r>
            <a:r>
              <a:rPr lang="en-US" dirty="0" smtClean="0"/>
              <a:t>he </a:t>
            </a:r>
            <a:r>
              <a:rPr lang="en-US" dirty="0" err="1" smtClean="0"/>
              <a:t>Gond</a:t>
            </a:r>
            <a:r>
              <a:rPr lang="en-US" dirty="0" smtClean="0"/>
              <a:t> kingdom of </a:t>
            </a:r>
            <a:r>
              <a:rPr lang="en-US" dirty="0" err="1" smtClean="0"/>
              <a:t>Garha</a:t>
            </a:r>
            <a:r>
              <a:rPr lang="en-US" dirty="0" smtClean="0"/>
              <a:t> Katanga that had 70,000 </a:t>
            </a:r>
            <a:r>
              <a:rPr lang="en-US" dirty="0" smtClean="0"/>
              <a:t>villages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ADMINISTRATION OF THE GONDS </a:t>
            </a:r>
            <a:endParaRPr lang="en-US" dirty="0"/>
          </a:p>
        </p:txBody>
      </p:sp>
      <p:sp>
        <p:nvSpPr>
          <p:cNvPr id="3" name="Content Placeholder 2"/>
          <p:cNvSpPr>
            <a:spLocks noGrp="1"/>
          </p:cNvSpPr>
          <p:nvPr>
            <p:ph idx="1"/>
          </p:nvPr>
        </p:nvSpPr>
        <p:spPr/>
        <p:txBody>
          <a:bodyPr>
            <a:normAutofit/>
          </a:bodyPr>
          <a:lstStyle/>
          <a:p>
            <a:r>
              <a:rPr lang="en-US" dirty="0" smtClean="0"/>
              <a:t>The administrative systems of these kingdoms became centralized .  </a:t>
            </a:r>
            <a:endParaRPr lang="en-US" dirty="0" smtClean="0"/>
          </a:p>
          <a:p>
            <a:r>
              <a:rPr lang="en-US" dirty="0" smtClean="0"/>
              <a:t>The </a:t>
            </a:r>
            <a:r>
              <a:rPr lang="en-US" dirty="0" smtClean="0"/>
              <a:t>kingdom was divided into </a:t>
            </a:r>
            <a:r>
              <a:rPr lang="en-US" dirty="0" err="1" smtClean="0"/>
              <a:t>garhs</a:t>
            </a:r>
            <a:r>
              <a:rPr lang="en-US" dirty="0" smtClean="0"/>
              <a:t> .</a:t>
            </a:r>
          </a:p>
          <a:p>
            <a:r>
              <a:rPr lang="en-US" dirty="0" smtClean="0"/>
              <a:t>Each </a:t>
            </a:r>
            <a:r>
              <a:rPr lang="en-US" dirty="0" err="1" smtClean="0"/>
              <a:t>garh</a:t>
            </a:r>
            <a:r>
              <a:rPr lang="en-US" dirty="0" smtClean="0"/>
              <a:t> controlled by a particular </a:t>
            </a:r>
            <a:r>
              <a:rPr lang="en-US" dirty="0" err="1" smtClean="0"/>
              <a:t>Gond</a:t>
            </a:r>
            <a:r>
              <a:rPr lang="en-US" dirty="0" smtClean="0"/>
              <a:t> clan-further divided into units of 84 villages called </a:t>
            </a:r>
            <a:r>
              <a:rPr lang="en-US" dirty="0" err="1" smtClean="0"/>
              <a:t>chaurasi</a:t>
            </a:r>
            <a:r>
              <a:rPr lang="en-US" dirty="0" smtClean="0"/>
              <a:t>.</a:t>
            </a:r>
          </a:p>
          <a:p>
            <a:r>
              <a:rPr lang="en-US" dirty="0" smtClean="0"/>
              <a:t>The </a:t>
            </a:r>
            <a:r>
              <a:rPr lang="en-US" dirty="0" err="1" smtClean="0"/>
              <a:t>chaurasi</a:t>
            </a:r>
            <a:r>
              <a:rPr lang="en-US" dirty="0" smtClean="0"/>
              <a:t> was subdivided into </a:t>
            </a:r>
            <a:r>
              <a:rPr lang="en-US" dirty="0" err="1" smtClean="0"/>
              <a:t>barhots</a:t>
            </a:r>
            <a:r>
              <a:rPr lang="en-US" dirty="0" smtClean="0"/>
              <a:t> made up of 12 villages </a:t>
            </a:r>
            <a:r>
              <a:rPr lang="en-US" dirty="0" smtClean="0"/>
              <a:t>each.</a:t>
            </a:r>
          </a:p>
          <a:p>
            <a:r>
              <a:rPr lang="en-US" dirty="0" err="1" smtClean="0"/>
              <a:t>Brahmanas</a:t>
            </a:r>
            <a:r>
              <a:rPr lang="en-US" dirty="0" smtClean="0"/>
              <a:t> received land grants from the </a:t>
            </a:r>
            <a:r>
              <a:rPr lang="en-US" dirty="0" err="1" smtClean="0"/>
              <a:t>Gond</a:t>
            </a:r>
            <a:r>
              <a:rPr lang="en-US" dirty="0" smtClean="0"/>
              <a:t> rajas-became more influential.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RULERS </a:t>
            </a:r>
            <a:endParaRPr lang="en-US" dirty="0"/>
          </a:p>
        </p:txBody>
      </p:sp>
      <p:sp>
        <p:nvSpPr>
          <p:cNvPr id="3" name="Content Placeholder 2"/>
          <p:cNvSpPr>
            <a:spLocks noGrp="1"/>
          </p:cNvSpPr>
          <p:nvPr>
            <p:ph idx="1"/>
          </p:nvPr>
        </p:nvSpPr>
        <p:spPr/>
        <p:txBody>
          <a:bodyPr>
            <a:normAutofit/>
          </a:bodyPr>
          <a:lstStyle/>
          <a:p>
            <a:pPr algn="just"/>
            <a:r>
              <a:rPr lang="en-US" dirty="0" err="1" smtClean="0"/>
              <a:t>Aman</a:t>
            </a:r>
            <a:r>
              <a:rPr lang="en-US" dirty="0" smtClean="0"/>
              <a:t> Das, the </a:t>
            </a:r>
            <a:r>
              <a:rPr lang="en-US" dirty="0" err="1" smtClean="0"/>
              <a:t>Gond</a:t>
            </a:r>
            <a:r>
              <a:rPr lang="en-US" dirty="0" smtClean="0"/>
              <a:t> raja of </a:t>
            </a:r>
            <a:r>
              <a:rPr lang="en-US" dirty="0" err="1" smtClean="0"/>
              <a:t>Garha</a:t>
            </a:r>
            <a:r>
              <a:rPr lang="en-US" dirty="0" smtClean="0"/>
              <a:t> Katanga, assumed the title of </a:t>
            </a:r>
            <a:r>
              <a:rPr lang="en-US" dirty="0" err="1" smtClean="0"/>
              <a:t>Sangram</a:t>
            </a:r>
            <a:r>
              <a:rPr lang="en-US" dirty="0" smtClean="0"/>
              <a:t> Shah</a:t>
            </a:r>
            <a:r>
              <a:rPr lang="en-US" dirty="0" smtClean="0"/>
              <a:t>.</a:t>
            </a:r>
          </a:p>
          <a:p>
            <a:pPr algn="just"/>
            <a:r>
              <a:rPr lang="en-US" dirty="0" smtClean="0"/>
              <a:t>, </a:t>
            </a:r>
            <a:r>
              <a:rPr lang="en-US" dirty="0" err="1" smtClean="0"/>
              <a:t>Dalpat</a:t>
            </a:r>
            <a:r>
              <a:rPr lang="en-US" dirty="0" smtClean="0"/>
              <a:t>,  </a:t>
            </a:r>
            <a:r>
              <a:rPr lang="en-US" dirty="0" smtClean="0"/>
              <a:t>the son of </a:t>
            </a:r>
            <a:r>
              <a:rPr lang="en-US" dirty="0" err="1" smtClean="0"/>
              <a:t>Aman</a:t>
            </a:r>
            <a:r>
              <a:rPr lang="en-US" dirty="0" smtClean="0"/>
              <a:t> </a:t>
            </a:r>
            <a:r>
              <a:rPr lang="en-US" dirty="0" smtClean="0"/>
              <a:t>Das  married </a:t>
            </a:r>
            <a:r>
              <a:rPr lang="en-US" dirty="0" smtClean="0"/>
              <a:t>princess </a:t>
            </a:r>
            <a:r>
              <a:rPr lang="en-US" dirty="0" err="1" smtClean="0"/>
              <a:t>Durgawati</a:t>
            </a:r>
            <a:r>
              <a:rPr lang="en-US" dirty="0" smtClean="0"/>
              <a:t>, the daughter of </a:t>
            </a:r>
            <a:r>
              <a:rPr lang="en-US" dirty="0" err="1" smtClean="0"/>
              <a:t>Salbahan</a:t>
            </a:r>
            <a:r>
              <a:rPr lang="en-US" dirty="0" smtClean="0"/>
              <a:t>.</a:t>
            </a:r>
          </a:p>
          <a:p>
            <a:pPr algn="just"/>
            <a:r>
              <a:rPr lang="en-US" dirty="0" smtClean="0"/>
              <a:t>The </a:t>
            </a:r>
            <a:r>
              <a:rPr lang="en-US" dirty="0" err="1" smtClean="0"/>
              <a:t>Chandel</a:t>
            </a:r>
            <a:r>
              <a:rPr lang="en-US" dirty="0" smtClean="0"/>
              <a:t> </a:t>
            </a:r>
            <a:r>
              <a:rPr lang="en-US" dirty="0" err="1" smtClean="0"/>
              <a:t>Rajput</a:t>
            </a:r>
            <a:r>
              <a:rPr lang="en-US" dirty="0" smtClean="0"/>
              <a:t> raja of </a:t>
            </a:r>
            <a:r>
              <a:rPr lang="en-US" dirty="0" err="1" smtClean="0"/>
              <a:t>Mahoba-Dalpat</a:t>
            </a:r>
            <a:r>
              <a:rPr lang="en-US" dirty="0" smtClean="0"/>
              <a:t> died </a:t>
            </a:r>
            <a:r>
              <a:rPr lang="en-US" dirty="0" err="1" smtClean="0"/>
              <a:t>early.Rani</a:t>
            </a:r>
            <a:r>
              <a:rPr lang="en-US" dirty="0" smtClean="0"/>
              <a:t> </a:t>
            </a:r>
            <a:r>
              <a:rPr lang="en-US" dirty="0" err="1" smtClean="0"/>
              <a:t>Durgawati</a:t>
            </a:r>
            <a:r>
              <a:rPr lang="en-US" dirty="0" smtClean="0"/>
              <a:t> was capable-started ruling on behalf of her 5-year-old son, </a:t>
            </a:r>
            <a:r>
              <a:rPr lang="en-US" dirty="0" err="1" smtClean="0"/>
              <a:t>Bir</a:t>
            </a:r>
            <a:r>
              <a:rPr lang="en-US" dirty="0" smtClean="0"/>
              <a:t> </a:t>
            </a:r>
            <a:r>
              <a:rPr lang="en-US" dirty="0" err="1" smtClean="0"/>
              <a:t>Narain.Under</a:t>
            </a:r>
            <a:r>
              <a:rPr lang="en-US" dirty="0" smtClean="0"/>
              <a:t> her, the kingdom became even more </a:t>
            </a:r>
            <a:r>
              <a:rPr lang="en-US" dirty="0" smtClean="0"/>
              <a:t>extensive .</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lstStyle/>
          <a:p>
            <a:pPr algn="just"/>
            <a:r>
              <a:rPr lang="en-US" dirty="0" err="1" smtClean="0"/>
              <a:t>Garha</a:t>
            </a:r>
            <a:r>
              <a:rPr lang="en-US" dirty="0" smtClean="0"/>
              <a:t> Katanga a rich </a:t>
            </a:r>
            <a:r>
              <a:rPr lang="en-US" dirty="0" err="1" smtClean="0"/>
              <a:t>state,earned</a:t>
            </a:r>
            <a:r>
              <a:rPr lang="en-US" dirty="0" smtClean="0"/>
              <a:t> much wealth by trapping and exporting wild elephants to other </a:t>
            </a:r>
            <a:r>
              <a:rPr lang="en-US" dirty="0" smtClean="0"/>
              <a:t>kingdoms.</a:t>
            </a:r>
          </a:p>
          <a:p>
            <a:pPr algn="just"/>
            <a:r>
              <a:rPr lang="en-US" dirty="0" smtClean="0"/>
              <a:t>When the </a:t>
            </a:r>
            <a:r>
              <a:rPr lang="en-US" dirty="0" err="1" smtClean="0"/>
              <a:t>Mughals</a:t>
            </a:r>
            <a:r>
              <a:rPr lang="en-US" dirty="0" smtClean="0"/>
              <a:t> defeated the </a:t>
            </a:r>
            <a:r>
              <a:rPr lang="en-US" dirty="0" err="1" smtClean="0"/>
              <a:t>Gonds</a:t>
            </a:r>
            <a:r>
              <a:rPr lang="en-US" dirty="0" smtClean="0"/>
              <a:t>, they captured a huge booty of precious coins and </a:t>
            </a:r>
            <a:r>
              <a:rPr lang="en-US" dirty="0" smtClean="0"/>
              <a:t>elephants.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a:t>
            </a:r>
            <a:r>
              <a:rPr lang="en-US" b="1" dirty="0" err="1" smtClean="0"/>
              <a:t>Ahoms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a:t>
            </a:r>
            <a:r>
              <a:rPr lang="en-US" dirty="0" err="1" smtClean="0"/>
              <a:t>Ahoms</a:t>
            </a:r>
            <a:r>
              <a:rPr lang="en-US" dirty="0" smtClean="0"/>
              <a:t> migrated to the Brahmaputra valley from present-day Myanmar in the 13th </a:t>
            </a:r>
            <a:r>
              <a:rPr lang="en-US" dirty="0" smtClean="0"/>
              <a:t>century .</a:t>
            </a:r>
          </a:p>
          <a:p>
            <a:pPr algn="just"/>
            <a:r>
              <a:rPr lang="en-US" dirty="0" smtClean="0"/>
              <a:t>They created a new state by suppressing the older political system of the </a:t>
            </a:r>
            <a:r>
              <a:rPr lang="en-US" dirty="0" err="1" smtClean="0"/>
              <a:t>bhuiyans</a:t>
            </a:r>
            <a:r>
              <a:rPr lang="en-US" dirty="0" smtClean="0"/>
              <a:t> (landlords).During the 16th century they annexed  the kingdoms of the </a:t>
            </a:r>
            <a:r>
              <a:rPr lang="en-US" dirty="0" err="1" smtClean="0"/>
              <a:t>Chhutiyas</a:t>
            </a:r>
            <a:r>
              <a:rPr lang="en-US" dirty="0" smtClean="0"/>
              <a:t> (1523) and of Koch-</a:t>
            </a:r>
            <a:r>
              <a:rPr lang="en-US" dirty="0" err="1" smtClean="0"/>
              <a:t>Hajo</a:t>
            </a:r>
            <a:r>
              <a:rPr lang="en-US" dirty="0" smtClean="0"/>
              <a:t> (1581) and subjugated many other </a:t>
            </a:r>
            <a:r>
              <a:rPr lang="en-US" dirty="0" smtClean="0"/>
              <a:t>tribes .</a:t>
            </a:r>
          </a:p>
          <a:p>
            <a:pPr algn="just"/>
            <a:r>
              <a:rPr lang="en-US" dirty="0" smtClean="0"/>
              <a:t>The </a:t>
            </a:r>
            <a:r>
              <a:rPr lang="en-US" dirty="0" err="1" smtClean="0"/>
              <a:t>Ahoms</a:t>
            </a:r>
            <a:r>
              <a:rPr lang="en-US" dirty="0" smtClean="0"/>
              <a:t> built a large state, and for this, they used firearms as early as the </a:t>
            </a:r>
            <a:r>
              <a:rPr lang="en-US" dirty="0" smtClean="0"/>
              <a:t>1530s.</a:t>
            </a:r>
          </a:p>
          <a:p>
            <a:pPr algn="just"/>
            <a:r>
              <a:rPr lang="en-US" dirty="0" err="1" smtClean="0"/>
              <a:t>Ahom</a:t>
            </a:r>
            <a:r>
              <a:rPr lang="en-US" dirty="0" smtClean="0"/>
              <a:t> state depended upon forced </a:t>
            </a:r>
            <a:r>
              <a:rPr lang="en-US" dirty="0" err="1" smtClean="0"/>
              <a:t>labour</a:t>
            </a:r>
            <a:r>
              <a:rPr lang="en-US" dirty="0" smtClean="0"/>
              <a:t>. Those forced to work for the state were called </a:t>
            </a:r>
            <a:r>
              <a:rPr lang="en-US" dirty="0" err="1" smtClean="0"/>
              <a:t>paiks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By the first half of the 17th century, administration became quite </a:t>
            </a:r>
            <a:r>
              <a:rPr lang="en-US" dirty="0" smtClean="0"/>
              <a:t>centralized .</a:t>
            </a:r>
          </a:p>
          <a:p>
            <a:pPr algn="just"/>
            <a:r>
              <a:rPr lang="en-US" dirty="0" smtClean="0"/>
              <a:t>All adult males served in the army during the war. They were also engaged in building dams, irrigation systems and other public works. They also introduced new methods of rice cultivation</a:t>
            </a:r>
            <a:r>
              <a:rPr lang="en-US" dirty="0" smtClean="0"/>
              <a:t>.</a:t>
            </a:r>
            <a:endParaRPr lang="en-US" dirty="0" smtClean="0"/>
          </a:p>
          <a:p>
            <a:pPr algn="just"/>
            <a:r>
              <a:rPr lang="en-US" dirty="0" err="1" smtClean="0"/>
              <a:t>Ahom</a:t>
            </a:r>
            <a:r>
              <a:rPr lang="en-US" dirty="0" smtClean="0"/>
              <a:t> society was divided into clans or </a:t>
            </a:r>
            <a:r>
              <a:rPr lang="en-US" dirty="0" err="1" smtClean="0"/>
              <a:t>khels</a:t>
            </a:r>
            <a:r>
              <a:rPr lang="en-US" dirty="0" smtClean="0"/>
              <a:t>. There were very few castes of artisans, so artisans in the </a:t>
            </a:r>
            <a:r>
              <a:rPr lang="en-US" dirty="0" err="1" smtClean="0"/>
              <a:t>Ahom</a:t>
            </a:r>
            <a:r>
              <a:rPr lang="en-US" dirty="0" smtClean="0"/>
              <a:t> areas came from the adjoining kingdoms</a:t>
            </a:r>
            <a:r>
              <a:rPr lang="en-US" dirty="0" smtClean="0"/>
              <a:t>.</a:t>
            </a:r>
          </a:p>
          <a:p>
            <a:pPr algn="just"/>
            <a:r>
              <a:rPr lang="en-US" dirty="0" smtClean="0"/>
              <a:t>A </a:t>
            </a:r>
            <a:r>
              <a:rPr lang="en-US" dirty="0" err="1" smtClean="0"/>
              <a:t>khel</a:t>
            </a:r>
            <a:r>
              <a:rPr lang="en-US" dirty="0" smtClean="0"/>
              <a:t> controlled several </a:t>
            </a:r>
            <a:r>
              <a:rPr lang="en-US" dirty="0" err="1" smtClean="0"/>
              <a:t>villages.The</a:t>
            </a:r>
            <a:r>
              <a:rPr lang="en-US" dirty="0" smtClean="0"/>
              <a:t> peasant was given land by his village </a:t>
            </a:r>
            <a:r>
              <a:rPr lang="en-US" dirty="0" err="1" smtClean="0"/>
              <a:t>community.Even</a:t>
            </a:r>
            <a:r>
              <a:rPr lang="en-US" dirty="0" smtClean="0"/>
              <a:t> the king could not take it away without the community’s consent.</a:t>
            </a:r>
            <a:endParaRPr lang="en-US"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9600" dirty="0" smtClean="0"/>
              <a:t>Thank YOU </a:t>
            </a:r>
            <a:endParaRPr lang="en-US" sz="9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TotalTime>
  <Words>426</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Mr. Padmanava Naik  TGT (SS) </vt:lpstr>
      <vt:lpstr>GONDS </vt:lpstr>
      <vt:lpstr>ADMINISTRATION OF THE GONDS </vt:lpstr>
      <vt:lpstr>IMPORTANT RULERS </vt:lpstr>
      <vt:lpstr>Resources </vt:lpstr>
      <vt:lpstr>The Ahoms </vt:lpstr>
      <vt:lpstr>Administration </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 Padmanava Naik  TGT (SS) </dc:title>
  <dc:creator>mac</dc:creator>
  <cp:lastModifiedBy>mac</cp:lastModifiedBy>
  <cp:revision>9</cp:revision>
  <dcterms:created xsi:type="dcterms:W3CDTF">2006-08-16T00:00:00Z</dcterms:created>
  <dcterms:modified xsi:type="dcterms:W3CDTF">2020-11-09T16:29:53Z</dcterms:modified>
</cp:coreProperties>
</file>