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9" r:id="rId3"/>
    <p:sldId id="257" r:id="rId4"/>
    <p:sldId id="260" r:id="rId5"/>
    <p:sldId id="27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9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96" y="-22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A2373-DED1-4C4B-A6BA-72F2D4074591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66FFB-904E-4DB1-97C2-8B9E726CA9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1990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66FFB-904E-4DB1-97C2-8B9E726CA95E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3337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F373F1-0A40-4061-B3C1-1C567DCAB8F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F5A308-5311-4FE6-BB83-C0E533F9AB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373F1-0A40-4061-B3C1-1C567DCAB8F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5A308-5311-4FE6-BB83-C0E533F9AB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373F1-0A40-4061-B3C1-1C567DCAB8F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5A308-5311-4FE6-BB83-C0E533F9AB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373F1-0A40-4061-B3C1-1C567DCAB8F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5A308-5311-4FE6-BB83-C0E533F9AB7B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373F1-0A40-4061-B3C1-1C567DCAB8F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5A308-5311-4FE6-BB83-C0E533F9AB7B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373F1-0A40-4061-B3C1-1C567DCAB8F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5A308-5311-4FE6-BB83-C0E533F9AB7B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373F1-0A40-4061-B3C1-1C567DCAB8F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5A308-5311-4FE6-BB83-C0E533F9AB7B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373F1-0A40-4061-B3C1-1C567DCAB8F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5A308-5311-4FE6-BB83-C0E533F9AB7B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F373F1-0A40-4061-B3C1-1C567DCAB8F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5A308-5311-4FE6-BB83-C0E533F9AB7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F373F1-0A40-4061-B3C1-1C567DCAB8F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5A308-5311-4FE6-BB83-C0E533F9AB7B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F373F1-0A40-4061-B3C1-1C567DCAB8F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F5A308-5311-4FE6-BB83-C0E533F9AB7B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F373F1-0A40-4061-B3C1-1C567DCAB8F9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9F5A308-5311-4FE6-BB83-C0E533F9AB7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290259"/>
          </a:xfrm>
        </p:spPr>
        <p:txBody>
          <a:bodyPr/>
          <a:lstStyle/>
          <a:p>
            <a:pPr marL="109728" indent="0" algn="ctr">
              <a:buNone/>
            </a:pPr>
            <a:r>
              <a:rPr lang="en-US" dirty="0" smtClean="0"/>
              <a:t>PREPARED BY  :  -   MITA SAHA</a:t>
            </a:r>
          </a:p>
          <a:p>
            <a:pPr marL="109728" indent="0" algn="ctr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TGT ( SS)</a:t>
            </a:r>
          </a:p>
          <a:p>
            <a:pPr marL="109728" indent="0" algn="ctr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A.E.C.S.  1 </a:t>
            </a:r>
          </a:p>
          <a:p>
            <a:pPr marL="109728" indent="0" algn="ctr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JADUGUDA</a:t>
            </a:r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TRANSPORTATION IN ANIMALS AND PLANTS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0665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612" y="1471612"/>
            <a:ext cx="3914775" cy="39147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75656" y="475914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HUMAN HEART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745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heart has  four chambers. The two upper chambers are called the atria  (singular  atrium ) and two lower chambers  are  called the  ventricles. The  </a:t>
            </a:r>
            <a:r>
              <a:rPr lang="en-US" dirty="0" err="1"/>
              <a:t>partithion</a:t>
            </a:r>
            <a:r>
              <a:rPr lang="en-US" dirty="0"/>
              <a:t> between the chambers helps to avoid  mixing of blood rich in oxygen with the blood rich in carbon  dioxide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218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HEARTBEAT</a:t>
            </a:r>
            <a:endParaRPr lang="en-IN" dirty="0"/>
          </a:p>
          <a:p>
            <a:r>
              <a:rPr lang="en-US" dirty="0"/>
              <a:t>The walls of the chambers of the heart  are made up of muscles . These muscles  contract and relax  rhythmically. This rhythmic  contraction followed by its relaxation  constitute  a heartbeat. </a:t>
            </a:r>
            <a:endParaRPr lang="en-IN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150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STETHOSCOPE</a:t>
            </a:r>
            <a:endParaRPr lang="en-I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625" y="2315369"/>
            <a:ext cx="52387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18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THANK YOU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mtClean="0"/>
              <a:t>HAVE A NICE DAY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19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TRANSPORTATION  IN  ANIMALS  AND  PLANTS</a:t>
            </a:r>
            <a:endParaRPr lang="en-IN" dirty="0"/>
          </a:p>
          <a:p>
            <a:pPr marL="109728" indent="0">
              <a:buNone/>
            </a:pPr>
            <a:endParaRPr lang="en-IN" dirty="0"/>
          </a:p>
          <a:p>
            <a:r>
              <a:rPr lang="en-US" dirty="0"/>
              <a:t>Transportation in animals and plants deals with the transport of food, water   and gases to various parts of the body. Along with these , the transport of waste products towards kidney and intestine is introduced . This entire system of  transportation is termed as a circulatory system.</a:t>
            </a:r>
            <a:endParaRPr lang="en-IN" dirty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265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CIRCULATION IN HUMAN</a:t>
            </a:r>
            <a:endParaRPr lang="en-I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465" y="1481138"/>
            <a:ext cx="3631070" cy="452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74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BLOOD</a:t>
            </a:r>
            <a:endParaRPr lang="en-IN" dirty="0"/>
          </a:p>
          <a:p>
            <a:r>
              <a:rPr lang="en-US" dirty="0"/>
              <a:t>Blood is a fluid  connective tissue which flows in blood vessels </a:t>
            </a:r>
            <a:endParaRPr lang="en-IN" dirty="0"/>
          </a:p>
          <a:p>
            <a:pPr lvl="0"/>
            <a:r>
              <a:rPr lang="en-US" dirty="0"/>
              <a:t>It has cells of various kinds called  RBCs , WBCs  and platelets.</a:t>
            </a:r>
            <a:endParaRPr lang="en-IN" dirty="0"/>
          </a:p>
          <a:p>
            <a:pPr lvl="0"/>
            <a:r>
              <a:rPr lang="en-US" dirty="0"/>
              <a:t>The fluid part of the blood is called plasma . </a:t>
            </a:r>
            <a:endParaRPr lang="en-IN" dirty="0"/>
          </a:p>
          <a:p>
            <a:pPr lvl="0"/>
            <a:r>
              <a:rPr lang="en-US" dirty="0"/>
              <a:t>RBC  (Red blood cells)- contain  a red pigment called </a:t>
            </a:r>
            <a:r>
              <a:rPr lang="en-US" dirty="0" err="1"/>
              <a:t>haemoglobin</a:t>
            </a:r>
            <a:endParaRPr lang="en-IN" dirty="0"/>
          </a:p>
          <a:p>
            <a:pPr lvl="0"/>
            <a:r>
              <a:rPr lang="en-US" dirty="0" err="1"/>
              <a:t>Heamoglobin</a:t>
            </a:r>
            <a:r>
              <a:rPr lang="en-US" dirty="0"/>
              <a:t> bind with oxygen and transport it to all the parts of the body</a:t>
            </a:r>
            <a:endParaRPr lang="en-IN" dirty="0"/>
          </a:p>
          <a:p>
            <a:pPr lvl="0"/>
            <a:r>
              <a:rPr lang="en-US" dirty="0"/>
              <a:t>The presence of </a:t>
            </a:r>
            <a:r>
              <a:rPr lang="en-US" dirty="0" err="1"/>
              <a:t>heamoglobin</a:t>
            </a:r>
            <a:r>
              <a:rPr lang="en-US" dirty="0"/>
              <a:t> makes blood appear red.</a:t>
            </a:r>
            <a:endParaRPr lang="en-IN" dirty="0"/>
          </a:p>
          <a:p>
            <a:pPr lvl="0"/>
            <a:r>
              <a:rPr lang="en-US" dirty="0"/>
              <a:t>WBCs (White blood cells )  fight against germs that may enter our body.</a:t>
            </a:r>
            <a:endParaRPr lang="en-IN" dirty="0"/>
          </a:p>
          <a:p>
            <a:pPr lvl="0"/>
            <a:r>
              <a:rPr lang="en-US" dirty="0"/>
              <a:t>Platelets helps in the clotting of blood.</a:t>
            </a:r>
            <a:endParaRPr lang="en-IN" dirty="0"/>
          </a:p>
          <a:p>
            <a:r>
              <a:rPr lang="en-US" dirty="0"/>
              <a:t> </a:t>
            </a:r>
            <a:endParaRPr lang="en-IN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853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24" y="1484785"/>
            <a:ext cx="4890095" cy="317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70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 OF  BLOOD</a:t>
            </a:r>
            <a:endParaRPr lang="en-IN" dirty="0"/>
          </a:p>
          <a:p>
            <a:pPr lvl="0"/>
            <a:r>
              <a:rPr lang="en-US" dirty="0"/>
              <a:t>It  transports  substance like digested  food  from the small intestine  to the other parts of the body</a:t>
            </a:r>
            <a:endParaRPr lang="en-IN" dirty="0"/>
          </a:p>
          <a:p>
            <a:pPr lvl="0"/>
            <a:r>
              <a:rPr lang="en-US" dirty="0"/>
              <a:t>It carries oxygen   from  the lungs  to the cells of the body</a:t>
            </a:r>
            <a:endParaRPr lang="en-IN" dirty="0"/>
          </a:p>
          <a:p>
            <a:pPr lvl="0"/>
            <a:r>
              <a:rPr lang="en-US" dirty="0"/>
              <a:t>It also transports waste  for removal  from the body .</a:t>
            </a:r>
            <a:endParaRPr lang="en-IN" dirty="0"/>
          </a:p>
          <a:p>
            <a:r>
              <a:rPr lang="en-US" dirty="0"/>
              <a:t> </a:t>
            </a:r>
            <a:endParaRPr lang="en-IN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873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BLOOD CIRCULATORY SYSTEM </a:t>
            </a:r>
            <a:endParaRPr lang="en-IN" dirty="0"/>
          </a:p>
          <a:p>
            <a:r>
              <a:rPr lang="en-US" dirty="0"/>
              <a:t>It </a:t>
            </a:r>
            <a:r>
              <a:rPr lang="en-US" dirty="0" err="1"/>
              <a:t>comparises</a:t>
            </a:r>
            <a:r>
              <a:rPr lang="en-US" dirty="0"/>
              <a:t> of   heart  and  blood  vessels ( arteries , veins and capillaries  )</a:t>
            </a:r>
            <a:endParaRPr lang="en-IN" dirty="0"/>
          </a:p>
          <a:p>
            <a:r>
              <a:rPr lang="en-US" dirty="0"/>
              <a:t> </a:t>
            </a:r>
            <a:endParaRPr lang="en-IN" dirty="0"/>
          </a:p>
          <a:p>
            <a:pPr lvl="0"/>
            <a:r>
              <a:rPr lang="en-US" dirty="0"/>
              <a:t>Arteries  -It carries  oxygen rich blood  from  the heart to  all parts  of the body</a:t>
            </a:r>
            <a:endParaRPr lang="en-IN" dirty="0"/>
          </a:p>
          <a:p>
            <a:pPr lvl="0"/>
            <a:r>
              <a:rPr lang="en-US" dirty="0"/>
              <a:t>Veins  - Veins are the vessels  which carry carbon – di – oxide rich blood from  all the parts of the body  back to heart</a:t>
            </a:r>
            <a:endParaRPr lang="en-IN" dirty="0"/>
          </a:p>
          <a:p>
            <a:pPr lvl="0"/>
            <a:r>
              <a:rPr lang="en-US" dirty="0"/>
              <a:t>Capillaries – Arteries divide into  smaller vessels ,</a:t>
            </a:r>
            <a:r>
              <a:rPr lang="en-US" dirty="0" err="1"/>
              <a:t>i.e</a:t>
            </a:r>
            <a:r>
              <a:rPr lang="en-US" dirty="0"/>
              <a:t>  arterioles . On  reaching the tissues , they divide further into extremely thin tubes  called capillaries .</a:t>
            </a:r>
            <a:endParaRPr lang="en-IN" dirty="0"/>
          </a:p>
          <a:p>
            <a:r>
              <a:rPr lang="en-US" dirty="0"/>
              <a:t>The capillaries join up to form  </a:t>
            </a:r>
            <a:r>
              <a:rPr lang="en-US" dirty="0" err="1"/>
              <a:t>vennules</a:t>
            </a:r>
            <a:r>
              <a:rPr lang="en-US" dirty="0"/>
              <a:t> and   further   joins  to form  veins  which  empty into the  heart </a:t>
            </a:r>
            <a:endParaRPr lang="en-IN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371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PULSE </a:t>
            </a:r>
            <a:endParaRPr lang="en-IN" dirty="0"/>
          </a:p>
          <a:p>
            <a:r>
              <a:rPr lang="en-US" dirty="0"/>
              <a:t>The throbbing sound due to the blood flowing in the arteries is called pulse</a:t>
            </a:r>
            <a:endParaRPr lang="en-IN" dirty="0"/>
          </a:p>
          <a:p>
            <a:r>
              <a:rPr lang="en-US" dirty="0"/>
              <a:t>PULSE    RATE </a:t>
            </a:r>
            <a:endParaRPr lang="en-IN" dirty="0"/>
          </a:p>
          <a:p>
            <a:r>
              <a:rPr lang="en-US" dirty="0"/>
              <a:t>The number of beats  per minute is called the pulse  rate</a:t>
            </a:r>
            <a:endParaRPr lang="en-IN" dirty="0"/>
          </a:p>
          <a:p>
            <a:r>
              <a:rPr lang="en-US" dirty="0"/>
              <a:t>A resting  person  , usually has a pulse rate  between 72  and 80 beats per minute</a:t>
            </a:r>
            <a:endParaRPr lang="en-IN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873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HEART</a:t>
            </a:r>
            <a:endParaRPr lang="en-IN" dirty="0"/>
          </a:p>
          <a:p>
            <a:r>
              <a:rPr lang="en-US" dirty="0"/>
              <a:t>The heart  is a muscular organ  which beats continuously to act as a pump  for the  transport  of blood</a:t>
            </a:r>
            <a:endParaRPr lang="en-IN" dirty="0"/>
          </a:p>
          <a:p>
            <a:r>
              <a:rPr lang="en-US" dirty="0"/>
              <a:t>The heart is located  in the chest cavity  with the lower tip </a:t>
            </a:r>
            <a:r>
              <a:rPr lang="en-US" dirty="0" err="1"/>
              <a:t>slighty</a:t>
            </a:r>
            <a:r>
              <a:rPr lang="en-US" dirty="0"/>
              <a:t> tilted towards the left </a:t>
            </a:r>
            <a:endParaRPr lang="en-IN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 rot="10800000" flipV="1">
            <a:off x="683568" y="4051050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heart has  four chambers. The two upper chambers are called the atria  (singular  atrium ) and two lower chambers  are  called the  ventricles. The  </a:t>
            </a:r>
            <a:r>
              <a:rPr lang="en-US" sz="2400" dirty="0" err="1"/>
              <a:t>partithion</a:t>
            </a:r>
            <a:r>
              <a:rPr lang="en-US" sz="2400" dirty="0"/>
              <a:t> between the chambers helps to avoid  mixing of blood rich in oxygen with the blood rich in carbon  dioxide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47613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452</Words>
  <Application>Microsoft Office PowerPoint</Application>
  <PresentationFormat>On-screen Show (4:3)</PresentationFormat>
  <Paragraphs>53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TRANSPORTATION IN ANIMALS AND PLANTS</vt:lpstr>
      <vt:lpstr>PowerPoint Presentation</vt:lpstr>
      <vt:lpstr>CIRCULATION IN HUMAN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STETHOSCOPE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17</cp:revision>
  <dcterms:created xsi:type="dcterms:W3CDTF">2020-10-07T03:11:01Z</dcterms:created>
  <dcterms:modified xsi:type="dcterms:W3CDTF">2020-10-12T03:49:41Z</dcterms:modified>
</cp:coreProperties>
</file>