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82608C-E44E-4983-BA74-2D27E3C8D1D1}" type="datetimeFigureOut">
              <a:rPr lang="en-IN" smtClean="0"/>
              <a:t>10-10-2020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65B9EA-53AA-4741-A690-7E3828C689B4}" type="slidenum">
              <a:rPr lang="en-IN" smtClean="0"/>
              <a:t>‹#›</a:t>
            </a:fld>
            <a:endParaRPr lang="en-IN"/>
          </a:p>
        </p:txBody>
      </p:sp>
    </p:spTree>
    <p:extLst>
      <p:ext uri="{BB962C8B-B14F-4D97-AF65-F5344CB8AC3E}">
        <p14:creationId xmlns:p14="http://schemas.microsoft.com/office/powerpoint/2010/main" val="2946559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065B9EA-53AA-4741-A690-7E3828C689B4}" type="slidenum">
              <a:rPr lang="en-IN" smtClean="0"/>
              <a:t>3</a:t>
            </a:fld>
            <a:endParaRPr lang="en-IN"/>
          </a:p>
        </p:txBody>
      </p:sp>
    </p:spTree>
    <p:extLst>
      <p:ext uri="{BB962C8B-B14F-4D97-AF65-F5344CB8AC3E}">
        <p14:creationId xmlns:p14="http://schemas.microsoft.com/office/powerpoint/2010/main" val="7242511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016F1F0-7DBE-4FC0-AF19-F157CA23C7B4}" type="datetimeFigureOut">
              <a:rPr lang="en-IN" smtClean="0"/>
              <a:t>10-10-2020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AE58CC7-7410-4621-A926-EE29E0AC3EE3}"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16F1F0-7DBE-4FC0-AF19-F157CA23C7B4}" type="datetimeFigureOut">
              <a:rPr lang="en-IN" smtClean="0"/>
              <a:t>10-10-2020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AE58CC7-7410-4621-A926-EE29E0AC3EE3}"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16F1F0-7DBE-4FC0-AF19-F157CA23C7B4}" type="datetimeFigureOut">
              <a:rPr lang="en-IN" smtClean="0"/>
              <a:t>10-10-2020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AE58CC7-7410-4621-A926-EE29E0AC3EE3}"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016F1F0-7DBE-4FC0-AF19-F157CA23C7B4}" type="datetimeFigureOut">
              <a:rPr lang="en-IN" smtClean="0"/>
              <a:t>10-10-2020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AE58CC7-7410-4621-A926-EE29E0AC3EE3}"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016F1F0-7DBE-4FC0-AF19-F157CA23C7B4}" type="datetimeFigureOut">
              <a:rPr lang="en-IN" smtClean="0"/>
              <a:t>10-10-2020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AE58CC7-7410-4621-A926-EE29E0AC3EE3}"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016F1F0-7DBE-4FC0-AF19-F157CA23C7B4}" type="datetimeFigureOut">
              <a:rPr lang="en-IN" smtClean="0"/>
              <a:t>10-10-2020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AE58CC7-7410-4621-A926-EE29E0AC3EE3}"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016F1F0-7DBE-4FC0-AF19-F157CA23C7B4}" type="datetimeFigureOut">
              <a:rPr lang="en-IN" smtClean="0"/>
              <a:t>10-10-2020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AE58CC7-7410-4621-A926-EE29E0AC3EE3}"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016F1F0-7DBE-4FC0-AF19-F157CA23C7B4}" type="datetimeFigureOut">
              <a:rPr lang="en-IN" smtClean="0"/>
              <a:t>10-10-2020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AE58CC7-7410-4621-A926-EE29E0AC3EE3}"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016F1F0-7DBE-4FC0-AF19-F157CA23C7B4}" type="datetimeFigureOut">
              <a:rPr lang="en-IN" smtClean="0"/>
              <a:t>10-10-2020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AE58CC7-7410-4621-A926-EE29E0AC3EE3}"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016F1F0-7DBE-4FC0-AF19-F157CA23C7B4}" type="datetimeFigureOut">
              <a:rPr lang="en-IN" smtClean="0"/>
              <a:t>10-10-2020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AE58CC7-7410-4621-A926-EE29E0AC3EE3}"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016F1F0-7DBE-4FC0-AF19-F157CA23C7B4}" type="datetimeFigureOut">
              <a:rPr lang="en-IN" smtClean="0"/>
              <a:t>10-10-2020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AE58CC7-7410-4621-A926-EE29E0AC3EE3}"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016F1F0-7DBE-4FC0-AF19-F157CA23C7B4}" type="datetimeFigureOut">
              <a:rPr lang="en-IN" smtClean="0"/>
              <a:t>10-10-2020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AE58CC7-7410-4621-A926-EE29E0AC3EE3}"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TRANSPORTATION IN  ANIMALS AND PLANTS</a:t>
            </a:r>
            <a:endParaRPr lang="en-IN" dirty="0"/>
          </a:p>
        </p:txBody>
      </p:sp>
      <p:sp>
        <p:nvSpPr>
          <p:cNvPr id="3" name="Subtitle 2"/>
          <p:cNvSpPr>
            <a:spLocks noGrp="1"/>
          </p:cNvSpPr>
          <p:nvPr>
            <p:ph type="subTitle" idx="1"/>
          </p:nvPr>
        </p:nvSpPr>
        <p:spPr/>
        <p:txBody>
          <a:bodyPr>
            <a:normAutofit fontScale="92500" lnSpcReduction="20000"/>
          </a:bodyPr>
          <a:lstStyle/>
          <a:p>
            <a:r>
              <a:rPr lang="en-US" dirty="0" smtClean="0"/>
              <a:t>Prepared by : -  MITA SAHA</a:t>
            </a:r>
          </a:p>
          <a:p>
            <a:r>
              <a:rPr lang="en-US" dirty="0" smtClean="0"/>
              <a:t>TGT (SS)</a:t>
            </a:r>
          </a:p>
          <a:p>
            <a:r>
              <a:rPr lang="en-US" dirty="0" smtClean="0"/>
              <a:t>A.E.C.S.1. </a:t>
            </a:r>
            <a:r>
              <a:rPr lang="en-US" smtClean="0"/>
              <a:t>JADUGUDA  </a:t>
            </a:r>
            <a:endParaRPr lang="en-IN" dirty="0"/>
          </a:p>
        </p:txBody>
      </p:sp>
    </p:spTree>
    <p:extLst>
      <p:ext uri="{BB962C8B-B14F-4D97-AF65-F5344CB8AC3E}">
        <p14:creationId xmlns:p14="http://schemas.microsoft.com/office/powerpoint/2010/main" val="396877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MODULE   2 / 3</a:t>
            </a:r>
            <a:endParaRPr lang="en-IN" dirty="0"/>
          </a:p>
          <a:p>
            <a:r>
              <a:rPr lang="en-US" dirty="0"/>
              <a:t>EXCRETION IN  ANIMALS</a:t>
            </a:r>
            <a:endParaRPr lang="en-IN" dirty="0"/>
          </a:p>
          <a:p>
            <a:r>
              <a:rPr lang="en-US" dirty="0"/>
              <a:t>The process of removal of wastes produced  in the cells of the living  organisms   is  called  excretion . </a:t>
            </a:r>
            <a:endParaRPr lang="en-IN" dirty="0"/>
          </a:p>
          <a:p>
            <a:r>
              <a:rPr lang="en-US" dirty="0"/>
              <a:t>Example ;-1)   Removal of indigested food</a:t>
            </a:r>
            <a:endParaRPr lang="en-IN" dirty="0"/>
          </a:p>
          <a:p>
            <a:r>
              <a:rPr lang="en-US" dirty="0"/>
              <a:t>                  2)   Exhalation of  carbon di oxide</a:t>
            </a:r>
            <a:endParaRPr lang="en-IN" dirty="0"/>
          </a:p>
          <a:p>
            <a:r>
              <a:rPr lang="en-US" dirty="0"/>
              <a:t>                  3 ) Removal   of toxic substance</a:t>
            </a:r>
            <a:endParaRPr lang="en-IN" dirty="0"/>
          </a:p>
          <a:p>
            <a:r>
              <a:rPr lang="en-US" dirty="0"/>
              <a:t>The  parts  involved in the process  of excretion  form the  excretory system . </a:t>
            </a:r>
            <a:endParaRPr lang="en-IN" dirty="0"/>
          </a:p>
        </p:txBody>
      </p:sp>
      <p:sp>
        <p:nvSpPr>
          <p:cNvPr id="3" name="Title 2"/>
          <p:cNvSpPr>
            <a:spLocks noGrp="1"/>
          </p:cNvSpPr>
          <p:nvPr>
            <p:ph type="title"/>
          </p:nvPr>
        </p:nvSpPr>
        <p:spPr/>
        <p:txBody>
          <a:bodyPr/>
          <a:lstStyle/>
          <a:p>
            <a:endParaRPr lang="en-IN"/>
          </a:p>
        </p:txBody>
      </p:sp>
    </p:spTree>
    <p:extLst>
      <p:ext uri="{BB962C8B-B14F-4D97-AF65-F5344CB8AC3E}">
        <p14:creationId xmlns:p14="http://schemas.microsoft.com/office/powerpoint/2010/main" val="225425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tretch>
            <a:fillRect/>
          </a:stretch>
        </p:blipFill>
        <p:spPr>
          <a:xfrm>
            <a:off x="2819400" y="2114550"/>
            <a:ext cx="3505200" cy="2628900"/>
          </a:xfrm>
          <a:prstGeom prst="rect">
            <a:avLst/>
          </a:prstGeom>
        </p:spPr>
      </p:pic>
    </p:spTree>
    <p:extLst>
      <p:ext uri="{BB962C8B-B14F-4D97-AF65-F5344CB8AC3E}">
        <p14:creationId xmlns:p14="http://schemas.microsoft.com/office/powerpoint/2010/main" val="120307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080655"/>
            <a:ext cx="6720408" cy="3139321"/>
          </a:xfrm>
          <a:prstGeom prst="rect">
            <a:avLst/>
          </a:prstGeom>
        </p:spPr>
        <p:txBody>
          <a:bodyPr wrap="square">
            <a:spAutoFit/>
          </a:bodyPr>
          <a:lstStyle/>
          <a:p>
            <a:r>
              <a:rPr lang="en-US" dirty="0"/>
              <a:t>EXCRETORY SYSTEM IN </a:t>
            </a:r>
            <a:r>
              <a:rPr lang="en-US" dirty="0" smtClean="0"/>
              <a:t>HUMAN</a:t>
            </a:r>
          </a:p>
          <a:p>
            <a:endParaRPr lang="en-IN" dirty="0"/>
          </a:p>
          <a:p>
            <a:r>
              <a:rPr lang="en-US" dirty="0"/>
              <a:t>The human  excretory system consists </a:t>
            </a:r>
            <a:r>
              <a:rPr lang="en-US" dirty="0" smtClean="0"/>
              <a:t>of</a:t>
            </a:r>
          </a:p>
          <a:p>
            <a:endParaRPr lang="en-IN" dirty="0"/>
          </a:p>
          <a:p>
            <a:pPr lvl="0"/>
            <a:r>
              <a:rPr lang="en-US" dirty="0"/>
              <a:t> </a:t>
            </a:r>
            <a:r>
              <a:rPr lang="en-US" dirty="0" smtClean="0"/>
              <a:t>Kidney</a:t>
            </a:r>
          </a:p>
          <a:p>
            <a:pPr lvl="0"/>
            <a:endParaRPr lang="en-IN" dirty="0"/>
          </a:p>
          <a:p>
            <a:pPr lvl="0"/>
            <a:r>
              <a:rPr lang="en-US" dirty="0" smtClean="0"/>
              <a:t>Ureter</a:t>
            </a:r>
          </a:p>
          <a:p>
            <a:pPr lvl="0"/>
            <a:endParaRPr lang="en-IN" dirty="0"/>
          </a:p>
          <a:p>
            <a:pPr lvl="0"/>
            <a:r>
              <a:rPr lang="en-US" dirty="0"/>
              <a:t>Urinary </a:t>
            </a:r>
            <a:r>
              <a:rPr lang="en-US" dirty="0" smtClean="0"/>
              <a:t>bladder</a:t>
            </a:r>
          </a:p>
          <a:p>
            <a:pPr lvl="0"/>
            <a:endParaRPr lang="en-IN" dirty="0"/>
          </a:p>
          <a:p>
            <a:pPr lvl="0"/>
            <a:r>
              <a:rPr lang="en-US" dirty="0"/>
              <a:t>Urethra</a:t>
            </a:r>
            <a:endParaRPr lang="en-IN" dirty="0"/>
          </a:p>
        </p:txBody>
      </p:sp>
    </p:spTree>
    <p:extLst>
      <p:ext uri="{BB962C8B-B14F-4D97-AF65-F5344CB8AC3E}">
        <p14:creationId xmlns:p14="http://schemas.microsoft.com/office/powerpoint/2010/main" val="1811919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612845"/>
            <a:ext cx="4572000" cy="5632311"/>
          </a:xfrm>
          <a:prstGeom prst="rect">
            <a:avLst/>
          </a:prstGeom>
        </p:spPr>
        <p:txBody>
          <a:bodyPr>
            <a:spAutoFit/>
          </a:bodyPr>
          <a:lstStyle/>
          <a:p>
            <a:r>
              <a:rPr lang="en-US" dirty="0"/>
              <a:t>The  waste which  is present in the blood  has to be removed from the body. A mechanism  to filter the blood   is required . This is  done by  the blood   capillaries  in the  kidneys.  When  the blood  reaches the two kidneys it contains  both  useful  and harmful substance. The useful  substances  are  absorbed  back into the blood . </a:t>
            </a:r>
            <a:endParaRPr lang="en-IN" dirty="0"/>
          </a:p>
          <a:p>
            <a:r>
              <a:rPr lang="en-US" dirty="0"/>
              <a:t>The  wastes  dissolved  in water   are removed as urine.  The urine  goes  into the  urinary bladder through tube like  ureters. It is stored in the bladder and  is passed  out through  the urinary opening at the end of the  muscular  tube called </a:t>
            </a:r>
            <a:r>
              <a:rPr lang="en-US" dirty="0" err="1"/>
              <a:t>uretha</a:t>
            </a:r>
            <a:r>
              <a:rPr lang="en-US" dirty="0"/>
              <a:t>. </a:t>
            </a:r>
            <a:endParaRPr lang="en-IN" dirty="0"/>
          </a:p>
          <a:p>
            <a:r>
              <a:rPr lang="en-US" dirty="0"/>
              <a:t>The kidneys  ,  ureters , urinary bladder and </a:t>
            </a:r>
            <a:r>
              <a:rPr lang="en-US" dirty="0" err="1"/>
              <a:t>uretha</a:t>
            </a:r>
            <a:r>
              <a:rPr lang="en-US" dirty="0"/>
              <a:t>  form the excretory system . </a:t>
            </a:r>
            <a:endParaRPr lang="en-IN" dirty="0"/>
          </a:p>
          <a:p>
            <a:r>
              <a:rPr lang="en-US" dirty="0"/>
              <a:t> </a:t>
            </a:r>
            <a:endParaRPr lang="en-IN" dirty="0"/>
          </a:p>
        </p:txBody>
      </p:sp>
    </p:spTree>
    <p:extLst>
      <p:ext uri="{BB962C8B-B14F-4D97-AF65-F5344CB8AC3E}">
        <p14:creationId xmlns:p14="http://schemas.microsoft.com/office/powerpoint/2010/main" val="3654892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2493" y="2136339"/>
            <a:ext cx="6318448" cy="3508653"/>
          </a:xfrm>
          <a:prstGeom prst="rect">
            <a:avLst/>
          </a:prstGeom>
        </p:spPr>
        <p:txBody>
          <a:bodyPr wrap="square">
            <a:spAutoFit/>
          </a:bodyPr>
          <a:lstStyle/>
          <a:p>
            <a:r>
              <a:rPr lang="en-US" dirty="0"/>
              <a:t>COMPOSITION OF  </a:t>
            </a:r>
            <a:r>
              <a:rPr lang="en-US" dirty="0" smtClean="0"/>
              <a:t>URINE</a:t>
            </a:r>
          </a:p>
          <a:p>
            <a:endParaRPr lang="en-IN" sz="2400" dirty="0"/>
          </a:p>
          <a:p>
            <a:r>
              <a:rPr lang="en-US" dirty="0"/>
              <a:t> </a:t>
            </a:r>
            <a:endParaRPr lang="en-IN" dirty="0"/>
          </a:p>
          <a:p>
            <a:r>
              <a:rPr lang="en-US" dirty="0"/>
              <a:t>The  urine  consists  of  95%   water ,  2.5% urea    and </a:t>
            </a:r>
            <a:endParaRPr lang="en-US" dirty="0" smtClean="0"/>
          </a:p>
          <a:p>
            <a:r>
              <a:rPr lang="en-US" dirty="0" smtClean="0"/>
              <a:t> </a:t>
            </a:r>
          </a:p>
          <a:p>
            <a:r>
              <a:rPr lang="en-US" dirty="0" smtClean="0"/>
              <a:t> </a:t>
            </a:r>
            <a:r>
              <a:rPr lang="en-US" dirty="0"/>
              <a:t>2.5%  other waste products. </a:t>
            </a:r>
            <a:endParaRPr lang="en-US" dirty="0" smtClean="0"/>
          </a:p>
          <a:p>
            <a:endParaRPr lang="en-IN" dirty="0"/>
          </a:p>
          <a:p>
            <a:r>
              <a:rPr lang="en-US" dirty="0"/>
              <a:t> </a:t>
            </a:r>
            <a:endParaRPr lang="en-IN" dirty="0"/>
          </a:p>
          <a:p>
            <a:r>
              <a:rPr lang="en-US" dirty="0"/>
              <a:t>An  adult  human  being  normally passes about  1 – </a:t>
            </a:r>
            <a:endParaRPr lang="en-US" dirty="0" smtClean="0"/>
          </a:p>
          <a:p>
            <a:endParaRPr lang="en-US" dirty="0" smtClean="0"/>
          </a:p>
          <a:p>
            <a:r>
              <a:rPr lang="en-US" dirty="0" smtClean="0"/>
              <a:t>1.8  </a:t>
            </a:r>
            <a:r>
              <a:rPr lang="en-US" dirty="0"/>
              <a:t>L  of urine   in  24  </a:t>
            </a:r>
            <a:r>
              <a:rPr lang="en-US" dirty="0" smtClean="0"/>
              <a:t>hours</a:t>
            </a:r>
          </a:p>
          <a:p>
            <a:endParaRPr lang="en-IN" dirty="0"/>
          </a:p>
        </p:txBody>
      </p:sp>
    </p:spTree>
    <p:extLst>
      <p:ext uri="{BB962C8B-B14F-4D97-AF65-F5344CB8AC3E}">
        <p14:creationId xmlns:p14="http://schemas.microsoft.com/office/powerpoint/2010/main" val="1500820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20840"/>
            <a:ext cx="4572000" cy="3416320"/>
          </a:xfrm>
          <a:prstGeom prst="rect">
            <a:avLst/>
          </a:prstGeom>
        </p:spPr>
        <p:txBody>
          <a:bodyPr>
            <a:spAutoFit/>
          </a:bodyPr>
          <a:lstStyle/>
          <a:p>
            <a:r>
              <a:rPr lang="en-US" dirty="0"/>
              <a:t>EXCRETORY PRODUCTS IN  DIFFERENT ANIMALS</a:t>
            </a:r>
            <a:endParaRPr lang="en-IN" dirty="0"/>
          </a:p>
          <a:p>
            <a:r>
              <a:rPr lang="en-US" dirty="0"/>
              <a:t> </a:t>
            </a:r>
            <a:endParaRPr lang="en-IN" dirty="0"/>
          </a:p>
          <a:p>
            <a:r>
              <a:rPr lang="en-US" dirty="0"/>
              <a:t>The way in which  waste chemicals are removed  from the body  of the animal  depends on the availability  of water . </a:t>
            </a:r>
            <a:endParaRPr lang="en-IN" dirty="0"/>
          </a:p>
          <a:p>
            <a:r>
              <a:rPr lang="en-US" dirty="0"/>
              <a:t>Aquatic  animals  ( fish  etc.)    --Ammonia</a:t>
            </a:r>
            <a:endParaRPr lang="en-IN" dirty="0"/>
          </a:p>
          <a:p>
            <a:r>
              <a:rPr lang="en-US" dirty="0"/>
              <a:t>Land  animals ( birds </a:t>
            </a:r>
            <a:r>
              <a:rPr lang="en-US" dirty="0" err="1"/>
              <a:t>lizards,snakes</a:t>
            </a:r>
            <a:r>
              <a:rPr lang="en-US" dirty="0"/>
              <a:t> </a:t>
            </a:r>
            <a:r>
              <a:rPr lang="en-US" dirty="0" err="1"/>
              <a:t>etc</a:t>
            </a:r>
            <a:r>
              <a:rPr lang="en-US" dirty="0"/>
              <a:t>)    --uric acid,</a:t>
            </a:r>
            <a:endParaRPr lang="en-IN" dirty="0"/>
          </a:p>
          <a:p>
            <a:r>
              <a:rPr lang="en-US" dirty="0"/>
              <a:t>Humans   --  urea</a:t>
            </a:r>
            <a:endParaRPr lang="en-IN" dirty="0"/>
          </a:p>
          <a:p>
            <a:r>
              <a:rPr lang="en-US" dirty="0"/>
              <a:t> </a:t>
            </a:r>
            <a:endParaRPr lang="en-IN" dirty="0"/>
          </a:p>
        </p:txBody>
      </p:sp>
    </p:spTree>
    <p:extLst>
      <p:ext uri="{BB962C8B-B14F-4D97-AF65-F5344CB8AC3E}">
        <p14:creationId xmlns:p14="http://schemas.microsoft.com/office/powerpoint/2010/main" val="1154481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4572000" cy="3416320"/>
          </a:xfrm>
          <a:prstGeom prst="rect">
            <a:avLst/>
          </a:prstGeom>
        </p:spPr>
        <p:txBody>
          <a:bodyPr>
            <a:spAutoFit/>
          </a:bodyPr>
          <a:lstStyle/>
          <a:p>
            <a:r>
              <a:rPr lang="en-US" dirty="0"/>
              <a:t> </a:t>
            </a:r>
            <a:endParaRPr lang="en-IN" dirty="0"/>
          </a:p>
          <a:p>
            <a:r>
              <a:rPr lang="en-US" dirty="0" smtClean="0"/>
              <a:t>DIALYSIS</a:t>
            </a:r>
          </a:p>
          <a:p>
            <a:endParaRPr lang="en-IN" dirty="0"/>
          </a:p>
          <a:p>
            <a:r>
              <a:rPr lang="en-US" dirty="0"/>
              <a:t> </a:t>
            </a:r>
            <a:endParaRPr lang="en-IN" dirty="0"/>
          </a:p>
          <a:p>
            <a:r>
              <a:rPr lang="en-US" dirty="0"/>
              <a:t>Sometimes  a person’s  kidneys may  stop  working due to infection  or injury . As  a result  of kidney failure  , waste products start accumulating in the blood . Such persons cannot  survive unless their blood is filtered periodically through an artificial kidney. This process is called dialysis</a:t>
            </a:r>
            <a:endParaRPr lang="en-IN" dirty="0"/>
          </a:p>
        </p:txBody>
      </p:sp>
    </p:spTree>
    <p:extLst>
      <p:ext uri="{BB962C8B-B14F-4D97-AF65-F5344CB8AC3E}">
        <p14:creationId xmlns:p14="http://schemas.microsoft.com/office/powerpoint/2010/main" val="317800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26875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54</TotalTime>
  <Words>225</Words>
  <Application>Microsoft Office PowerPoint</Application>
  <PresentationFormat>On-screen Show (4:3)</PresentationFormat>
  <Paragraphs>50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TRANSPORTATION IN  ANIMALS AND PLANTS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TRANSPORTATION IN  ANIMALS AND PLANTS</dc:title>
  <dc:creator>HP</dc:creator>
  <cp:lastModifiedBy>HP</cp:lastModifiedBy>
  <cp:revision>12</cp:revision>
  <dcterms:created xsi:type="dcterms:W3CDTF">2020-10-09T07:09:28Z</dcterms:created>
  <dcterms:modified xsi:type="dcterms:W3CDTF">2020-10-10T06:27:10Z</dcterms:modified>
</cp:coreProperties>
</file>