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2C6D4-AB76-457A-9380-D53B04825CB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7DEB3-D92B-4D3C-B246-09B01DA9A8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382000" cy="365759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Class – VII  </a:t>
            </a:r>
            <a:br>
              <a:rPr lang="en-US" sz="5400" b="1" dirty="0" smtClean="0">
                <a:solidFill>
                  <a:schemeClr val="tx2"/>
                </a:solidFill>
              </a:rPr>
            </a:br>
            <a:r>
              <a:rPr lang="en-US" sz="5400" b="1" dirty="0" smtClean="0">
                <a:solidFill>
                  <a:schemeClr val="tx2"/>
                </a:solidFill>
              </a:rPr>
              <a:t>Subject - Science</a:t>
            </a:r>
            <a:br>
              <a:rPr lang="en-US" sz="5400" b="1" dirty="0" smtClean="0">
                <a:solidFill>
                  <a:schemeClr val="tx2"/>
                </a:solidFill>
              </a:rPr>
            </a:br>
            <a:r>
              <a:rPr lang="en-US" sz="5400" b="1" dirty="0" smtClean="0">
                <a:solidFill>
                  <a:schemeClr val="tx2"/>
                </a:solidFill>
              </a:rPr>
              <a:t>Chapter -15 Light</a:t>
            </a:r>
            <a:br>
              <a:rPr lang="en-US" sz="5400" b="1" dirty="0" smtClean="0">
                <a:solidFill>
                  <a:schemeClr val="tx2"/>
                </a:solidFill>
              </a:rPr>
            </a:br>
            <a:r>
              <a:rPr lang="en-US" sz="5400" b="1" dirty="0" smtClean="0">
                <a:solidFill>
                  <a:schemeClr val="tx2"/>
                </a:solidFill>
              </a:rPr>
              <a:t>Module-1/3</a:t>
            </a:r>
            <a:endParaRPr lang="en-US" sz="54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001000" cy="2286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Prepared By </a:t>
            </a:r>
            <a:r>
              <a:rPr lang="en-US" b="1" dirty="0">
                <a:solidFill>
                  <a:srgbClr val="FF0000"/>
                </a:solidFill>
              </a:rPr>
              <a:t>Sh. Sunil Kumar </a:t>
            </a:r>
            <a:r>
              <a:rPr lang="en-US" b="1" dirty="0" err="1">
                <a:solidFill>
                  <a:srgbClr val="FF0000"/>
                </a:solidFill>
              </a:rPr>
              <a:t>Yadav</a:t>
            </a:r>
            <a:r>
              <a:rPr lang="en-US" b="1" dirty="0">
                <a:solidFill>
                  <a:srgbClr val="FF0000"/>
                </a:solidFill>
              </a:rPr>
              <a:t>  T.G.T. (CHEM /BIO</a:t>
            </a:r>
            <a:r>
              <a:rPr lang="en-US" b="1" dirty="0" smtClean="0">
                <a:solidFill>
                  <a:srgbClr val="FF0000"/>
                </a:solidFill>
              </a:rPr>
              <a:t>),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A.E.C.S. NO.2 , RAWATBHATA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"/>
            <a:ext cx="8077200" cy="61600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85896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Light is something that makes all other things visible to us</a:t>
            </a:r>
            <a:r>
              <a:rPr lang="en-US" b="1" dirty="0" smtClean="0"/>
              <a:t>. We </a:t>
            </a:r>
            <a:r>
              <a:rPr lang="en-US" b="1" dirty="0"/>
              <a:t>are able to see the things around us due to presence of light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04800"/>
            <a:ext cx="5334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g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533400"/>
            <a:ext cx="5029200" cy="3346704"/>
          </a:xfrm>
        </p:spPr>
      </p:pic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267200"/>
            <a:ext cx="8305800" cy="1858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 dirty="0"/>
              <a:t>We experience that things which are clearly visible in daytime are not clearly during night because there is bright sunlight during daytime whereas light is dim in night.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267200"/>
            <a:ext cx="8305800" cy="185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/>
              <a:t>	</a:t>
            </a:r>
            <a:r>
              <a:rPr lang="en-US" sz="3200" b="1" dirty="0"/>
              <a:t>Light always travels along a straight path. Its path is never curved. Light does not bend</a:t>
            </a:r>
            <a:r>
              <a:rPr lang="en-US" sz="3200" b="1" dirty="0" smtClean="0"/>
              <a:t>.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Content Placeholder 7" descr="img-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533400"/>
            <a:ext cx="4876800" cy="3124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img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"/>
            <a:ext cx="80010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267200"/>
            <a:ext cx="8305800" cy="1858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en-US" sz="3200" b="1" dirty="0" smtClean="0"/>
              <a:t>	 </a:t>
            </a:r>
            <a:r>
              <a:rPr lang="en-US" sz="3600" b="1" dirty="0" smtClean="0"/>
              <a:t>Reflection of Light : </a:t>
            </a:r>
            <a:endParaRPr lang="en-US" sz="3200" b="1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n-US" sz="3200" b="1" dirty="0"/>
              <a:t>	</a:t>
            </a:r>
            <a:r>
              <a:rPr lang="en-US" sz="3200" b="1" dirty="0" smtClean="0"/>
              <a:t>	When </a:t>
            </a:r>
            <a:r>
              <a:rPr lang="en-US" sz="3200" b="1" dirty="0"/>
              <a:t>light falls on a mirror ,the direction of light changes </a:t>
            </a:r>
            <a:r>
              <a:rPr lang="en-US" sz="3200" b="1" dirty="0" smtClean="0"/>
              <a:t>. This </a:t>
            </a:r>
            <a:r>
              <a:rPr lang="en-US" sz="3200" b="1" dirty="0"/>
              <a:t>change in the direction of light by a mirror is called reflection of light.</a:t>
            </a:r>
            <a:endParaRPr lang="en-US" sz="3200" dirty="0"/>
          </a:p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/>
              <a:t> 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img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04800"/>
            <a:ext cx="5562600" cy="38526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724400"/>
            <a:ext cx="83058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en-US" sz="3200" b="1" dirty="0" smtClean="0"/>
              <a:t>	 </a:t>
            </a:r>
            <a:endParaRPr lang="en-US" sz="3200" dirty="0"/>
          </a:p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/>
              <a:t> 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img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8600"/>
            <a:ext cx="7543800" cy="34290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3733800"/>
            <a:ext cx="8305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3200" b="1" u="sng" dirty="0" smtClean="0"/>
              <a:t> </a:t>
            </a:r>
            <a:r>
              <a:rPr lang="en-US" sz="3200" b="1" u="sng" dirty="0"/>
              <a:t>CHARACTERISTICS OF IMAGE FORMED BY A PLANE MIRROR</a:t>
            </a:r>
            <a:endParaRPr lang="en-US" sz="3200" dirty="0"/>
          </a:p>
          <a:p>
            <a:pPr marL="514350" lvl="0" indent="-514350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3200" b="1" dirty="0" smtClean="0"/>
              <a:t>The </a:t>
            </a:r>
            <a:r>
              <a:rPr lang="en-US" sz="3200" b="1" dirty="0"/>
              <a:t>image is formed behind the mirror.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ü"/>
            </a:pPr>
            <a:r>
              <a:rPr lang="en-US" sz="3200" b="1" dirty="0"/>
              <a:t>The image is erect.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ü"/>
            </a:pPr>
            <a:r>
              <a:rPr lang="en-US" sz="3200" b="1" dirty="0"/>
              <a:t>The image is of the same size as that of the object.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ü"/>
            </a:pPr>
            <a:r>
              <a:rPr lang="en-US" sz="3200" b="1" dirty="0"/>
              <a:t>The image is virtual.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ü"/>
            </a:pPr>
            <a:r>
              <a:rPr lang="en-US" sz="3200" b="1" dirty="0"/>
              <a:t>The image is at the same distance from the mirror as the object is in front of it</a:t>
            </a:r>
            <a:r>
              <a:rPr lang="en-US" sz="3200" b="1" dirty="0" smtClean="0"/>
              <a:t>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3100" b="1" dirty="0"/>
              <a:t>The image is laterally inverted. i.e., right side of the object appears left in the image and vice-versa.</a:t>
            </a:r>
          </a:p>
          <a:p>
            <a:pPr marL="514350" lvl="0" indent="-514350">
              <a:buFont typeface="Wingdings" pitchFamily="2" charset="2"/>
              <a:buChar char="ü"/>
            </a:pP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4495800"/>
            <a:ext cx="86868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/>
            <a:r>
              <a:rPr lang="en-US" sz="2600" b="1" u="sng" dirty="0" smtClean="0"/>
              <a:t> </a:t>
            </a:r>
            <a:r>
              <a:rPr lang="en-US" sz="3600" b="1" u="sng" dirty="0"/>
              <a:t>LATERAL INVERSION:</a:t>
            </a:r>
            <a:r>
              <a:rPr lang="en-US" sz="3600" b="1" dirty="0"/>
              <a:t> </a:t>
            </a:r>
            <a:endParaRPr lang="en-US" sz="2400" b="1" dirty="0" smtClean="0"/>
          </a:p>
          <a:p>
            <a:pPr algn="just"/>
            <a:r>
              <a:rPr lang="en-US" sz="3200" b="1" dirty="0" smtClean="0"/>
              <a:t>When </a:t>
            </a:r>
            <a:r>
              <a:rPr lang="en-US" sz="3200" b="1" dirty="0"/>
              <a:t>we stand in front of a plane mirror and look at our image </a:t>
            </a:r>
            <a:r>
              <a:rPr lang="en-US" sz="3200" b="1" dirty="0" smtClean="0"/>
              <a:t>, our </a:t>
            </a:r>
            <a:r>
              <a:rPr lang="en-US" sz="3200" b="1" dirty="0"/>
              <a:t>right hand appears left in the image whereas our left hand appears right in the image</a:t>
            </a:r>
            <a:r>
              <a:rPr lang="en-US" sz="3200" b="1" dirty="0" smtClean="0"/>
              <a:t>. The </a:t>
            </a:r>
            <a:r>
              <a:rPr lang="en-US" sz="3200" b="1" dirty="0"/>
              <a:t>image is erect with respect to the object but sides are interchanged</a:t>
            </a:r>
            <a:r>
              <a:rPr lang="en-US" sz="3200" b="1" dirty="0" smtClean="0"/>
              <a:t>. This </a:t>
            </a:r>
            <a:r>
              <a:rPr lang="en-US" sz="3200" b="1" dirty="0"/>
              <a:t>interchange of sides by a plane mirror is termed as LATERAL </a:t>
            </a:r>
            <a:r>
              <a:rPr lang="en-US" sz="3200" b="1" dirty="0" smtClean="0"/>
              <a:t>INVERSION</a:t>
            </a:r>
            <a:r>
              <a:rPr lang="en-US" sz="3200" b="1" dirty="0" smtClean="0"/>
              <a:t>.</a:t>
            </a:r>
            <a:endParaRPr lang="en-US" sz="2600" dirty="0"/>
          </a:p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/>
              <a:t> 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img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0"/>
            <a:ext cx="7162800" cy="44997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LED lights: How using LED lights can help you save mon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5181600"/>
            <a:ext cx="86868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algn="just"/>
            <a:r>
              <a:rPr lang="en-US" sz="2600" b="1" dirty="0" smtClean="0"/>
              <a:t> </a:t>
            </a:r>
            <a:r>
              <a:rPr lang="en-US" sz="3600" b="1" dirty="0" smtClean="0"/>
              <a:t>Now </a:t>
            </a:r>
            <a:r>
              <a:rPr lang="en-US" sz="3800" b="1" dirty="0"/>
              <a:t>you recall how the word ‘</a:t>
            </a:r>
            <a:r>
              <a:rPr lang="en-US" sz="3800" b="1" dirty="0" err="1"/>
              <a:t>AMBULANCE’is</a:t>
            </a:r>
            <a:r>
              <a:rPr lang="en-US" sz="3800" b="1" dirty="0"/>
              <a:t> written on a vehicle that carries patients to </a:t>
            </a:r>
            <a:r>
              <a:rPr lang="en-US" sz="3800" b="1" dirty="0" err="1"/>
              <a:t>hospital.This</a:t>
            </a:r>
            <a:r>
              <a:rPr lang="en-US" sz="3800" b="1" dirty="0"/>
              <a:t> is written in such a manner that when the driver of a vehicle ahead of an ambulance looks in his rear view mirror</a:t>
            </a:r>
            <a:r>
              <a:rPr lang="en-US" sz="3800" b="1" dirty="0" smtClean="0"/>
              <a:t>, he </a:t>
            </a:r>
            <a:r>
              <a:rPr lang="en-US" sz="3800" b="1" dirty="0"/>
              <a:t>can read ‘AMBULANCE’ written on it and give way to it.</a:t>
            </a:r>
            <a:endParaRPr lang="en-US" sz="2800" dirty="0"/>
          </a:p>
          <a:p>
            <a:pPr algn="ctr"/>
            <a:endParaRPr lang="en-US" sz="2600" dirty="0"/>
          </a:p>
          <a:p>
            <a:pPr marL="342900" indent="-342900" algn="just">
              <a:spcBef>
                <a:spcPct val="20000"/>
              </a:spcBef>
            </a:pPr>
            <a:r>
              <a:rPr lang="en-US" sz="3200" b="1" dirty="0" smtClean="0"/>
              <a:t> 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img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7639"/>
            <a:ext cx="8153400" cy="48708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283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Class – VII   Subject - Science Chapter -15 Light Module-1/3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Arumugam</dc:creator>
  <cp:lastModifiedBy>Arumugam</cp:lastModifiedBy>
  <cp:revision>11</cp:revision>
  <dcterms:created xsi:type="dcterms:W3CDTF">2020-10-09T13:55:18Z</dcterms:created>
  <dcterms:modified xsi:type="dcterms:W3CDTF">2020-10-09T14:32:56Z</dcterms:modified>
</cp:coreProperties>
</file>