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92" r:id="rId2"/>
    <p:sldId id="293" r:id="rId3"/>
    <p:sldId id="2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1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285E-1CC7-47EA-A328-9A93D3525F61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36CB-62DB-4875-9F21-3472D5543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0663868" y="895248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9715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249" y="0"/>
            <a:ext cx="4597935" cy="1964512"/>
          </a:xfrm>
          <a:prstGeom prst="rect">
            <a:avLst/>
          </a:prstGeom>
        </p:spPr>
      </p:pic>
      <p:sp>
        <p:nvSpPr>
          <p:cNvPr id="1048656" name="TextBox 1048655"/>
          <p:cNvSpPr txBox="1"/>
          <p:nvPr/>
        </p:nvSpPr>
        <p:spPr>
          <a:xfrm>
            <a:off x="3093721" y="2042160"/>
            <a:ext cx="4587239" cy="16004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4900" b="1" dirty="0" err="1">
                <a:solidFill>
                  <a:srgbClr val="FF0000"/>
                </a:solidFill>
              </a:rPr>
              <a:t>प्रस्तुतिपत्रक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smtClean="0">
                <a:solidFill>
                  <a:srgbClr val="FF0000"/>
                </a:solidFill>
              </a:rPr>
              <a:t>1/2</a:t>
            </a:r>
          </a:p>
          <a:p>
            <a:r>
              <a:rPr lang="en-US" sz="4900" b="1" dirty="0" smtClean="0">
                <a:solidFill>
                  <a:srgbClr val="FF0000"/>
                </a:solidFill>
              </a:rPr>
              <a:t>   </a:t>
            </a:r>
            <a:r>
              <a:rPr lang="en-US" sz="4900" b="1" dirty="0">
                <a:solidFill>
                  <a:srgbClr val="FF0000"/>
                </a:solidFill>
              </a:rPr>
              <a:t>(PPT 1/2)</a:t>
            </a:r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941321" y="3916681"/>
            <a:ext cx="5882640" cy="2941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0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1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29" name="Straight Connector 3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94" y="822589"/>
            <a:ext cx="5181600" cy="1323975"/>
          </a:xfrm>
          <a:prstGeom prst="rect">
            <a:avLst/>
          </a:prstGeom>
        </p:spPr>
      </p:pic>
      <p:pic>
        <p:nvPicPr>
          <p:cNvPr id="209715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394" y="2325686"/>
            <a:ext cx="2428875" cy="2428875"/>
          </a:xfrm>
          <a:prstGeom prst="rect">
            <a:avLst/>
          </a:prstGeom>
        </p:spPr>
      </p:pic>
      <p:pic>
        <p:nvPicPr>
          <p:cNvPr id="2097156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631" y="4527703"/>
            <a:ext cx="5191125" cy="1419225"/>
          </a:xfrm>
          <a:prstGeom prst="rect">
            <a:avLst/>
          </a:prstGeom>
        </p:spPr>
      </p:pic>
      <p:pic>
        <p:nvPicPr>
          <p:cNvPr id="2097157" name="Picture 6" descr="A picture containing table, holding, sitting, small  Description automatically generated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2041" y="1137477"/>
            <a:ext cx="4800600" cy="4403924"/>
          </a:xfrm>
          <a:prstGeom prst="rect">
            <a:avLst/>
          </a:prstGeom>
        </p:spPr>
      </p:pic>
      <p:pic>
        <p:nvPicPr>
          <p:cNvPr id="2097158" name="Picture 8" descr="A picture containing looking, sitting, clock, dark  Description automatically generate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3064" y="1739239"/>
            <a:ext cx="1549289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594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145730" name="Straight Connector 4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715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3855" y="822589"/>
            <a:ext cx="5093898" cy="5031449"/>
          </a:xfrm>
          <a:prstGeom prst="rect">
            <a:avLst/>
          </a:prstGeom>
        </p:spPr>
      </p:pic>
      <p:pic>
        <p:nvPicPr>
          <p:cNvPr id="2097160" name="Picture 6" descr="A picture containing text  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198" y="791369"/>
            <a:ext cx="5093887" cy="5093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User</cp:lastModifiedBy>
  <cp:revision>1</cp:revision>
  <dcterms:created xsi:type="dcterms:W3CDTF">2020-07-24T11:11:26Z</dcterms:created>
  <dcterms:modified xsi:type="dcterms:W3CDTF">2020-07-30T20:58:51Z</dcterms:modified>
</cp:coreProperties>
</file>